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42803763" cy="30275213"/>
  <p:notesSz cx="29819600" cy="42341800"/>
  <p:defaultTextStyle>
    <a:defPPr>
      <a:defRPr lang="de-DE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33" autoAdjust="0"/>
    <p:restoredTop sz="94660"/>
  </p:normalViewPr>
  <p:slideViewPr>
    <p:cSldViewPr snapToGrid="0" snapToObjects="1" showGuides="1">
      <p:cViewPr varScale="1">
        <p:scale>
          <a:sx n="24" d="100"/>
          <a:sy n="24" d="100"/>
        </p:scale>
        <p:origin x="-1326" y="-132"/>
      </p:cViewPr>
      <p:guideLst>
        <p:guide orient="horz" pos="9535"/>
        <p:guide pos="134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10282" y="9404941"/>
            <a:ext cx="36383199" cy="6489548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20565" y="17155954"/>
            <a:ext cx="29962634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7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5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3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1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3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5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3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272707" y="5354227"/>
            <a:ext cx="45077713" cy="114036636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17269" y="5354227"/>
            <a:ext cx="134542039" cy="114036636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81202" y="19454630"/>
            <a:ext cx="36383199" cy="6012994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381202" y="12831929"/>
            <a:ext cx="36383199" cy="6622701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7941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5882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382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1764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39705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7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558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3528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17270" y="31186275"/>
            <a:ext cx="89806161" cy="8820459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36829" y="31186275"/>
            <a:ext cx="89813590" cy="8820459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0188" y="1212412"/>
            <a:ext cx="38523387" cy="5045869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0188" y="6776884"/>
            <a:ext cx="18912429" cy="282428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941" indent="0">
              <a:buNone/>
              <a:defRPr sz="9100" b="1"/>
            </a:lvl2pPr>
            <a:lvl3pPr marL="4175882" indent="0">
              <a:buNone/>
              <a:defRPr sz="8200" b="1"/>
            </a:lvl3pPr>
            <a:lvl4pPr marL="6263823" indent="0">
              <a:buNone/>
              <a:defRPr sz="7300" b="1"/>
            </a:lvl4pPr>
            <a:lvl5pPr marL="8351764" indent="0">
              <a:buNone/>
              <a:defRPr sz="7300" b="1"/>
            </a:lvl5pPr>
            <a:lvl6pPr marL="10439705" indent="0">
              <a:buNone/>
              <a:defRPr sz="7300" b="1"/>
            </a:lvl6pPr>
            <a:lvl7pPr marL="12527646" indent="0">
              <a:buNone/>
              <a:defRPr sz="7300" b="1"/>
            </a:lvl7pPr>
            <a:lvl8pPr marL="14615587" indent="0">
              <a:buNone/>
              <a:defRPr sz="7300" b="1"/>
            </a:lvl8pPr>
            <a:lvl9pPr marL="16703528" indent="0">
              <a:buNone/>
              <a:defRPr sz="7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140188" y="9601167"/>
            <a:ext cx="18912429" cy="1744329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1743719" y="6776884"/>
            <a:ext cx="18919858" cy="2824283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7941" indent="0">
              <a:buNone/>
              <a:defRPr sz="9100" b="1"/>
            </a:lvl2pPr>
            <a:lvl3pPr marL="4175882" indent="0">
              <a:buNone/>
              <a:defRPr sz="8200" b="1"/>
            </a:lvl3pPr>
            <a:lvl4pPr marL="6263823" indent="0">
              <a:buNone/>
              <a:defRPr sz="7300" b="1"/>
            </a:lvl4pPr>
            <a:lvl5pPr marL="8351764" indent="0">
              <a:buNone/>
              <a:defRPr sz="7300" b="1"/>
            </a:lvl5pPr>
            <a:lvl6pPr marL="10439705" indent="0">
              <a:buNone/>
              <a:defRPr sz="7300" b="1"/>
            </a:lvl6pPr>
            <a:lvl7pPr marL="12527646" indent="0">
              <a:buNone/>
              <a:defRPr sz="7300" b="1"/>
            </a:lvl7pPr>
            <a:lvl8pPr marL="14615587" indent="0">
              <a:buNone/>
              <a:defRPr sz="7300" b="1"/>
            </a:lvl8pPr>
            <a:lvl9pPr marL="16703528" indent="0">
              <a:buNone/>
              <a:defRPr sz="7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1743719" y="9601167"/>
            <a:ext cx="18919858" cy="17443290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40191" y="1205402"/>
            <a:ext cx="14082143" cy="51299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735082" y="1205404"/>
            <a:ext cx="23928493" cy="25839056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140191" y="6335371"/>
            <a:ext cx="14082143" cy="20709089"/>
          </a:xfrm>
        </p:spPr>
        <p:txBody>
          <a:bodyPr/>
          <a:lstStyle>
            <a:lvl1pPr marL="0" indent="0">
              <a:buNone/>
              <a:defRPr sz="6400"/>
            </a:lvl1pPr>
            <a:lvl2pPr marL="2087941" indent="0">
              <a:buNone/>
              <a:defRPr sz="5500"/>
            </a:lvl2pPr>
            <a:lvl3pPr marL="4175882" indent="0">
              <a:buNone/>
              <a:defRPr sz="4600"/>
            </a:lvl3pPr>
            <a:lvl4pPr marL="6263823" indent="0">
              <a:buNone/>
              <a:defRPr sz="4100"/>
            </a:lvl4pPr>
            <a:lvl5pPr marL="8351764" indent="0">
              <a:buNone/>
              <a:defRPr sz="4100"/>
            </a:lvl5pPr>
            <a:lvl6pPr marL="10439705" indent="0">
              <a:buNone/>
              <a:defRPr sz="4100"/>
            </a:lvl6pPr>
            <a:lvl7pPr marL="12527646" indent="0">
              <a:buNone/>
              <a:defRPr sz="4100"/>
            </a:lvl7pPr>
            <a:lvl8pPr marL="14615587" indent="0">
              <a:buNone/>
              <a:defRPr sz="4100"/>
            </a:lvl8pPr>
            <a:lvl9pPr marL="16703528" indent="0">
              <a:buNone/>
              <a:defRPr sz="41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9837" y="21192649"/>
            <a:ext cx="25682258" cy="250191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9837" y="2705146"/>
            <a:ext cx="25682258" cy="18165128"/>
          </a:xfrm>
        </p:spPr>
        <p:txBody>
          <a:bodyPr/>
          <a:lstStyle>
            <a:lvl1pPr marL="0" indent="0">
              <a:buNone/>
              <a:defRPr sz="14600"/>
            </a:lvl1pPr>
            <a:lvl2pPr marL="2087941" indent="0">
              <a:buNone/>
              <a:defRPr sz="12800"/>
            </a:lvl2pPr>
            <a:lvl3pPr marL="4175882" indent="0">
              <a:buNone/>
              <a:defRPr sz="11000"/>
            </a:lvl3pPr>
            <a:lvl4pPr marL="6263823" indent="0">
              <a:buNone/>
              <a:defRPr sz="9100"/>
            </a:lvl4pPr>
            <a:lvl5pPr marL="8351764" indent="0">
              <a:buNone/>
              <a:defRPr sz="9100"/>
            </a:lvl5pPr>
            <a:lvl6pPr marL="10439705" indent="0">
              <a:buNone/>
              <a:defRPr sz="9100"/>
            </a:lvl6pPr>
            <a:lvl7pPr marL="12527646" indent="0">
              <a:buNone/>
              <a:defRPr sz="9100"/>
            </a:lvl7pPr>
            <a:lvl8pPr marL="14615587" indent="0">
              <a:buNone/>
              <a:defRPr sz="9100"/>
            </a:lvl8pPr>
            <a:lvl9pPr marL="16703528" indent="0">
              <a:buNone/>
              <a:defRPr sz="9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9837" y="23694561"/>
            <a:ext cx="25682258" cy="3553130"/>
          </a:xfrm>
        </p:spPr>
        <p:txBody>
          <a:bodyPr/>
          <a:lstStyle>
            <a:lvl1pPr marL="0" indent="0">
              <a:buNone/>
              <a:defRPr sz="6400"/>
            </a:lvl1pPr>
            <a:lvl2pPr marL="2087941" indent="0">
              <a:buNone/>
              <a:defRPr sz="5500"/>
            </a:lvl2pPr>
            <a:lvl3pPr marL="4175882" indent="0">
              <a:buNone/>
              <a:defRPr sz="4600"/>
            </a:lvl3pPr>
            <a:lvl4pPr marL="6263823" indent="0">
              <a:buNone/>
              <a:defRPr sz="4100"/>
            </a:lvl4pPr>
            <a:lvl5pPr marL="8351764" indent="0">
              <a:buNone/>
              <a:defRPr sz="4100"/>
            </a:lvl5pPr>
            <a:lvl6pPr marL="10439705" indent="0">
              <a:buNone/>
              <a:defRPr sz="4100"/>
            </a:lvl6pPr>
            <a:lvl7pPr marL="12527646" indent="0">
              <a:buNone/>
              <a:defRPr sz="4100"/>
            </a:lvl7pPr>
            <a:lvl8pPr marL="14615587" indent="0">
              <a:buNone/>
              <a:defRPr sz="4100"/>
            </a:lvl8pPr>
            <a:lvl9pPr marL="16703528" indent="0">
              <a:buNone/>
              <a:defRPr sz="41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140188" y="1212412"/>
            <a:ext cx="38523387" cy="5045869"/>
          </a:xfrm>
          <a:prstGeom prst="rect">
            <a:avLst/>
          </a:prstGeom>
        </p:spPr>
        <p:txBody>
          <a:bodyPr vert="horz" lIns="417588" tIns="208794" rIns="417588" bIns="208794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40188" y="7064219"/>
            <a:ext cx="38523387" cy="19980241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140188" y="28060639"/>
            <a:ext cx="9987545" cy="1611875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1CD5E-8140-43AA-967E-15AFD72941EC}" type="datetimeFigureOut">
              <a:rPr lang="de-DE" smtClean="0"/>
              <a:pPr/>
              <a:t>23.03.2011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624619" y="28060639"/>
            <a:ext cx="13554525" cy="1611875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0676030" y="28060639"/>
            <a:ext cx="9987545" cy="1611875"/>
          </a:xfrm>
          <a:prstGeom prst="rect">
            <a:avLst/>
          </a:prstGeom>
        </p:spPr>
        <p:txBody>
          <a:bodyPr vert="horz" lIns="417588" tIns="208794" rIns="417588" bIns="20879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6FAEE-1B61-413D-AF15-00BE460EB9D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794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5956" indent="-1565956" algn="l" defTabSz="2087941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2904" indent="-1304963" algn="l" defTabSz="2087941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19852" indent="-1043970" algn="l" defTabSz="2087941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12" descr="Leiste_A0_Landscape_LIF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803762" cy="647858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475600" y="1440000"/>
            <a:ext cx="23405180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de-DE" sz="3200" b="1" dirty="0" smtClean="0">
                <a:solidFill>
                  <a:schemeClr val="bg1"/>
                </a:solidFill>
                <a:latin typeface="Arial"/>
                <a:cs typeface="Arial"/>
              </a:rPr>
              <a:t>International Max Planck Research School LIFE</a:t>
            </a:r>
            <a:endParaRPr lang="de-DE" sz="3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475600" y="2916000"/>
            <a:ext cx="360346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8600"/>
              </a:lnSpc>
            </a:pP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Title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of</a:t>
            </a: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 Poster</a:t>
            </a:r>
          </a:p>
          <a:p>
            <a:pPr>
              <a:lnSpc>
                <a:spcPts val="8600"/>
              </a:lnSpc>
            </a:pP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Second Line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of</a:t>
            </a: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 Title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of</a:t>
            </a:r>
            <a:r>
              <a:rPr lang="de-DE" sz="7200" b="1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de-DE" sz="7200" b="1" dirty="0" err="1">
                <a:solidFill>
                  <a:schemeClr val="bg1"/>
                </a:solidFill>
                <a:latin typeface="Arial"/>
                <a:cs typeface="Arial"/>
              </a:rPr>
              <a:t>the</a:t>
            </a:r>
            <a:r>
              <a:rPr lang="de-DE" sz="7200" b="1">
                <a:solidFill>
                  <a:schemeClr val="bg1"/>
                </a:solidFill>
                <a:latin typeface="Arial"/>
                <a:cs typeface="Arial"/>
              </a:rPr>
              <a:t> Poster</a:t>
            </a:r>
            <a:endParaRPr lang="de-DE" sz="7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475600" y="5436000"/>
            <a:ext cx="36034642" cy="633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, Albert </a:t>
            </a:r>
            <a:r>
              <a:rPr lang="de-DE" sz="3600" b="1" dirty="0" err="1" smtClean="0">
                <a:solidFill>
                  <a:schemeClr val="bg1"/>
                </a:solidFill>
                <a:latin typeface="Arial"/>
                <a:cs typeface="Arial"/>
              </a:rPr>
              <a:t>Author</a:t>
            </a:r>
            <a:r>
              <a:rPr lang="de-DE" sz="3600" b="1" dirty="0" smtClean="0">
                <a:solidFill>
                  <a:schemeClr val="bg1"/>
                </a:solidFill>
                <a:latin typeface="Arial"/>
                <a:cs typeface="Arial"/>
              </a:rPr>
              <a:t> </a:t>
            </a:r>
            <a:endParaRPr lang="de-DE" sz="36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40000" y="7560000"/>
            <a:ext cx="9651600" cy="2214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527200" y="7596000"/>
            <a:ext cx="9651600" cy="2214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1618000" y="7596000"/>
            <a:ext cx="9651600" cy="2214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1708800" y="7596000"/>
            <a:ext cx="9651600" cy="2214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de-DE" sz="3600" b="1" dirty="0">
                <a:latin typeface="Arial"/>
                <a:cs typeface="Arial"/>
              </a:rPr>
              <a:t>Headline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Ummodio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nsecte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faccum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commy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voloreetum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dolortin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llamet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.</a:t>
            </a:r>
          </a:p>
          <a:p>
            <a:pPr>
              <a:lnSpc>
                <a:spcPts val="4000"/>
              </a:lnSpc>
            </a:pPr>
            <a:r>
              <a:rPr lang="de-DE" sz="3600" dirty="0" err="1">
                <a:latin typeface="Arial"/>
                <a:cs typeface="Arial"/>
              </a:rPr>
              <a:t>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acidunt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illaore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vendio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erostie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praessectem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quat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feuipit</a:t>
            </a:r>
            <a:r>
              <a:rPr lang="de-DE" sz="3600" dirty="0">
                <a:latin typeface="Arial"/>
                <a:cs typeface="Arial"/>
              </a:rPr>
              <a:t> ex </a:t>
            </a:r>
            <a:r>
              <a:rPr lang="de-DE" sz="3600" dirty="0" err="1">
                <a:latin typeface="Arial"/>
                <a:cs typeface="Arial"/>
              </a:rPr>
              <a:t>eum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tatueri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urerostisit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landrerit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suscin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iusci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auguercilla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core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dolorer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aestrud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modigna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feugiamcon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ulputem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in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del </a:t>
            </a:r>
            <a:r>
              <a:rPr lang="de-DE" sz="3600" dirty="0" err="1">
                <a:latin typeface="Arial"/>
                <a:cs typeface="Arial"/>
              </a:rPr>
              <a:t>dipit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alit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wisl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ulputat</a:t>
            </a:r>
            <a:r>
              <a:rPr lang="de-DE" sz="3600" dirty="0">
                <a:latin typeface="Arial"/>
                <a:cs typeface="Arial"/>
              </a:rPr>
              <a:t>. </a:t>
            </a:r>
            <a:r>
              <a:rPr lang="de-DE" sz="3600" dirty="0" err="1">
                <a:latin typeface="Arial"/>
                <a:cs typeface="Arial"/>
              </a:rPr>
              <a:t>Volortie</a:t>
            </a:r>
            <a:r>
              <a:rPr lang="de-DE" sz="3600" dirty="0">
                <a:latin typeface="Arial"/>
                <a:cs typeface="Arial"/>
              </a:rPr>
              <a:t> min </a:t>
            </a:r>
            <a:r>
              <a:rPr lang="de-DE" sz="3600" dirty="0" err="1">
                <a:latin typeface="Arial"/>
                <a:cs typeface="Arial"/>
              </a:rPr>
              <a:t>verostrud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te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feugait</a:t>
            </a:r>
            <a:r>
              <a:rPr lang="de-DE" sz="3600" dirty="0">
                <a:latin typeface="Arial"/>
                <a:cs typeface="Arial"/>
              </a:rPr>
              <a:t> la ad tat </a:t>
            </a:r>
            <a:r>
              <a:rPr lang="de-DE" sz="3600" dirty="0" err="1">
                <a:latin typeface="Arial"/>
                <a:cs typeface="Arial"/>
              </a:rPr>
              <a:t>augiat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sequi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veliquisis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nit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ut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aci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ea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consed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modipisit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incipsum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euguero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odigniam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sed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elesto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od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prat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vel</a:t>
            </a:r>
            <a:r>
              <a:rPr lang="de-DE" sz="3600" dirty="0">
                <a:latin typeface="Arial"/>
                <a:cs typeface="Arial"/>
              </a:rPr>
              <a:t> et, </a:t>
            </a:r>
            <a:r>
              <a:rPr lang="de-DE" sz="3600" dirty="0" err="1">
                <a:latin typeface="Arial"/>
                <a:cs typeface="Arial"/>
              </a:rPr>
              <a:t>conummy</a:t>
            </a:r>
            <a:r>
              <a:rPr lang="de-DE" sz="3600" dirty="0">
                <a:latin typeface="Arial"/>
                <a:cs typeface="Arial"/>
              </a:rPr>
              <a:t> non </a:t>
            </a:r>
            <a:r>
              <a:rPr lang="de-DE" sz="3600" dirty="0" err="1">
                <a:latin typeface="Arial"/>
                <a:cs typeface="Arial"/>
              </a:rPr>
              <a:t>utatum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dit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exercidui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blam</a:t>
            </a:r>
            <a:r>
              <a:rPr lang="de-DE" sz="3600" dirty="0">
                <a:latin typeface="Arial"/>
                <a:cs typeface="Arial"/>
              </a:rPr>
              <a:t>, </a:t>
            </a:r>
            <a:r>
              <a:rPr lang="de-DE" sz="3600" dirty="0" err="1">
                <a:latin typeface="Arial"/>
                <a:cs typeface="Arial"/>
              </a:rPr>
              <a:t>con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henim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verit</a:t>
            </a:r>
            <a:r>
              <a:rPr lang="de-DE" sz="3600" dirty="0">
                <a:latin typeface="Arial"/>
                <a:cs typeface="Arial"/>
              </a:rPr>
              <a:t> </a:t>
            </a:r>
            <a:r>
              <a:rPr lang="de-DE" sz="3600" dirty="0" err="1">
                <a:latin typeface="Arial"/>
                <a:cs typeface="Arial"/>
              </a:rPr>
              <a:t>luptat</a:t>
            </a:r>
            <a:r>
              <a:rPr lang="de-DE" sz="3600" dirty="0">
                <a:latin typeface="Arial"/>
                <a:cs typeface="Arial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1387</Words>
  <Application>Microsoft Office PowerPoint</Application>
  <PresentationFormat>Benutzerdefiniert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mpib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Juergen Rossbach</dc:creator>
  <cp:lastModifiedBy>dtppc</cp:lastModifiedBy>
  <cp:revision>21</cp:revision>
  <cp:lastPrinted>2011-03-18T07:14:33Z</cp:lastPrinted>
  <dcterms:created xsi:type="dcterms:W3CDTF">2011-03-21T15:30:39Z</dcterms:created>
  <dcterms:modified xsi:type="dcterms:W3CDTF">2011-03-23T10:54:23Z</dcterms:modified>
</cp:coreProperties>
</file>