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6.xml" ContentType="application/vnd.openxmlformats-officedocument.presentationml.slideLayout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docProps/app.xml" ContentType="application/vnd.openxmlformats-officedocument.extended-properties+xml"/>
  <Default Extension="rels" ContentType="application/vnd.openxmlformats-package.relationship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65" r:id="rId2"/>
  </p:sldIdLst>
  <p:sldSz cx="30275213" cy="42803763"/>
  <p:notesSz cx="6858000" cy="9144000"/>
  <p:defaultTextStyle>
    <a:defPPr>
      <a:defRPr lang="de-DE"/>
    </a:defPPr>
    <a:lvl1pPr marL="0" algn="l" defTabSz="208794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1pPr>
    <a:lvl2pPr marL="2087941" algn="l" defTabSz="208794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2pPr>
    <a:lvl3pPr marL="4175882" algn="l" defTabSz="208794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3pPr>
    <a:lvl4pPr marL="6263823" algn="l" defTabSz="208794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4pPr>
    <a:lvl5pPr marL="8351764" algn="l" defTabSz="208794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5pPr>
    <a:lvl6pPr marL="10439705" algn="l" defTabSz="208794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6pPr>
    <a:lvl7pPr marL="12527646" algn="l" defTabSz="208794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7pPr>
    <a:lvl8pPr marL="14615587" algn="l" defTabSz="208794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8pPr>
    <a:lvl9pPr marL="16703528" algn="l" defTabSz="208794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 showGuides="1">
      <p:cViewPr>
        <p:scale>
          <a:sx n="50" d="100"/>
          <a:sy n="50" d="100"/>
        </p:scale>
        <p:origin x="-88" y="-88"/>
      </p:cViewPr>
      <p:guideLst>
        <p:guide orient="horz" pos="13481"/>
        <p:guide pos="953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6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270641" y="13296913"/>
            <a:ext cx="25733931" cy="9175066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541282" y="24255466"/>
            <a:ext cx="21192649" cy="1093873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79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5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3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517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397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276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155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03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53670-A456-4328-8ECB-486A040E576F}" type="datetimeFigureOut">
              <a:rPr lang="de-DE" smtClean="0"/>
              <a:pPr/>
              <a:t>26.04.2011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E2618-B0E0-49FD-AE6B-77C8440C4C1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53670-A456-4328-8ECB-486A040E576F}" type="datetimeFigureOut">
              <a:rPr lang="de-DE" smtClean="0"/>
              <a:pPr/>
              <a:t>26.04.2011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E2618-B0E0-49FD-AE6B-77C8440C4C1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2676283" y="10700944"/>
            <a:ext cx="22548726" cy="22794985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014332" y="10700944"/>
            <a:ext cx="67157362" cy="22794985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53670-A456-4328-8ECB-486A040E576F}" type="datetimeFigureOut">
              <a:rPr lang="de-DE" smtClean="0"/>
              <a:pPr/>
              <a:t>26.04.2011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E2618-B0E0-49FD-AE6B-77C8440C4C1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53670-A456-4328-8ECB-486A040E576F}" type="datetimeFigureOut">
              <a:rPr lang="de-DE" smtClean="0"/>
              <a:pPr/>
              <a:t>26.04.2011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E2618-B0E0-49FD-AE6B-77C8440C4C1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91533" y="27505384"/>
            <a:ext cx="25733931" cy="8501303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391533" y="18142064"/>
            <a:ext cx="25733931" cy="9363320"/>
          </a:xfrm>
        </p:spPr>
        <p:txBody>
          <a:bodyPr anchor="b"/>
          <a:lstStyle>
            <a:lvl1pPr marL="0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1pPr>
            <a:lvl2pPr marL="2087941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5882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3pPr>
            <a:lvl4pPr marL="6263823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5176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39705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764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15587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703528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53670-A456-4328-8ECB-486A040E576F}" type="datetimeFigureOut">
              <a:rPr lang="de-DE" smtClean="0"/>
              <a:pPr/>
              <a:t>26.04.2011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E2618-B0E0-49FD-AE6B-77C8440C4C1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014332" y="62332983"/>
            <a:ext cx="44850417" cy="176317812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369338" y="62332983"/>
            <a:ext cx="44855671" cy="176317812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53670-A456-4328-8ECB-486A040E576F}" type="datetimeFigureOut">
              <a:rPr lang="de-DE" smtClean="0"/>
              <a:pPr/>
              <a:t>26.04.2011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E2618-B0E0-49FD-AE6B-77C8440C4C1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13761" y="1714135"/>
            <a:ext cx="27247692" cy="7133961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513761" y="9581308"/>
            <a:ext cx="13376810" cy="3993033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7941" indent="0">
              <a:buNone/>
              <a:defRPr sz="9100" b="1"/>
            </a:lvl2pPr>
            <a:lvl3pPr marL="4175882" indent="0">
              <a:buNone/>
              <a:defRPr sz="8200" b="1"/>
            </a:lvl3pPr>
            <a:lvl4pPr marL="6263823" indent="0">
              <a:buNone/>
              <a:defRPr sz="7300" b="1"/>
            </a:lvl4pPr>
            <a:lvl5pPr marL="8351764" indent="0">
              <a:buNone/>
              <a:defRPr sz="7300" b="1"/>
            </a:lvl5pPr>
            <a:lvl6pPr marL="10439705" indent="0">
              <a:buNone/>
              <a:defRPr sz="7300" b="1"/>
            </a:lvl6pPr>
            <a:lvl7pPr marL="12527646" indent="0">
              <a:buNone/>
              <a:defRPr sz="7300" b="1"/>
            </a:lvl7pPr>
            <a:lvl8pPr marL="14615587" indent="0">
              <a:buNone/>
              <a:defRPr sz="7300" b="1"/>
            </a:lvl8pPr>
            <a:lvl9pPr marL="16703528" indent="0">
              <a:buNone/>
              <a:defRPr sz="73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513761" y="13574342"/>
            <a:ext cx="13376810" cy="24661708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5379389" y="9581308"/>
            <a:ext cx="13382065" cy="3993033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7941" indent="0">
              <a:buNone/>
              <a:defRPr sz="9100" b="1"/>
            </a:lvl2pPr>
            <a:lvl3pPr marL="4175882" indent="0">
              <a:buNone/>
              <a:defRPr sz="8200" b="1"/>
            </a:lvl3pPr>
            <a:lvl4pPr marL="6263823" indent="0">
              <a:buNone/>
              <a:defRPr sz="7300" b="1"/>
            </a:lvl4pPr>
            <a:lvl5pPr marL="8351764" indent="0">
              <a:buNone/>
              <a:defRPr sz="7300" b="1"/>
            </a:lvl5pPr>
            <a:lvl6pPr marL="10439705" indent="0">
              <a:buNone/>
              <a:defRPr sz="7300" b="1"/>
            </a:lvl6pPr>
            <a:lvl7pPr marL="12527646" indent="0">
              <a:buNone/>
              <a:defRPr sz="7300" b="1"/>
            </a:lvl7pPr>
            <a:lvl8pPr marL="14615587" indent="0">
              <a:buNone/>
              <a:defRPr sz="7300" b="1"/>
            </a:lvl8pPr>
            <a:lvl9pPr marL="16703528" indent="0">
              <a:buNone/>
              <a:defRPr sz="73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5379389" y="13574342"/>
            <a:ext cx="13382065" cy="24661708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53670-A456-4328-8ECB-486A040E576F}" type="datetimeFigureOut">
              <a:rPr lang="de-DE" smtClean="0"/>
              <a:pPr/>
              <a:t>26.04.2011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E2618-B0E0-49FD-AE6B-77C8440C4C1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53670-A456-4328-8ECB-486A040E576F}" type="datetimeFigureOut">
              <a:rPr lang="de-DE" smtClean="0"/>
              <a:pPr/>
              <a:t>26.04.2011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E2618-B0E0-49FD-AE6B-77C8440C4C1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53670-A456-4328-8ECB-486A040E576F}" type="datetimeFigureOut">
              <a:rPr lang="de-DE" smtClean="0"/>
              <a:pPr/>
              <a:t>26.04.2011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E2618-B0E0-49FD-AE6B-77C8440C4C1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13763" y="1704224"/>
            <a:ext cx="9960336" cy="7252860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1836767" y="1704227"/>
            <a:ext cx="16924685" cy="36531826"/>
          </a:xfrm>
        </p:spPr>
        <p:txBody>
          <a:bodyPr/>
          <a:lstStyle>
            <a:lvl1pPr>
              <a:defRPr sz="14600"/>
            </a:lvl1pPr>
            <a:lvl2pPr>
              <a:defRPr sz="12800"/>
            </a:lvl2pPr>
            <a:lvl3pPr>
              <a:defRPr sz="110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513763" y="8957087"/>
            <a:ext cx="9960336" cy="29278966"/>
          </a:xfrm>
        </p:spPr>
        <p:txBody>
          <a:bodyPr/>
          <a:lstStyle>
            <a:lvl1pPr marL="0" indent="0">
              <a:buNone/>
              <a:defRPr sz="6400"/>
            </a:lvl1pPr>
            <a:lvl2pPr marL="2087941" indent="0">
              <a:buNone/>
              <a:defRPr sz="5500"/>
            </a:lvl2pPr>
            <a:lvl3pPr marL="4175882" indent="0">
              <a:buNone/>
              <a:defRPr sz="4600"/>
            </a:lvl3pPr>
            <a:lvl4pPr marL="6263823" indent="0">
              <a:buNone/>
              <a:defRPr sz="4100"/>
            </a:lvl4pPr>
            <a:lvl5pPr marL="8351764" indent="0">
              <a:buNone/>
              <a:defRPr sz="4100"/>
            </a:lvl5pPr>
            <a:lvl6pPr marL="10439705" indent="0">
              <a:buNone/>
              <a:defRPr sz="4100"/>
            </a:lvl6pPr>
            <a:lvl7pPr marL="12527646" indent="0">
              <a:buNone/>
              <a:defRPr sz="4100"/>
            </a:lvl7pPr>
            <a:lvl8pPr marL="14615587" indent="0">
              <a:buNone/>
              <a:defRPr sz="4100"/>
            </a:lvl8pPr>
            <a:lvl9pPr marL="16703528" indent="0">
              <a:buNone/>
              <a:defRPr sz="41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53670-A456-4328-8ECB-486A040E576F}" type="datetimeFigureOut">
              <a:rPr lang="de-DE" smtClean="0"/>
              <a:pPr/>
              <a:t>26.04.2011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E2618-B0E0-49FD-AE6B-77C8440C4C1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934154" y="29962634"/>
            <a:ext cx="18165128" cy="3537259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934154" y="3824595"/>
            <a:ext cx="18165128" cy="25682258"/>
          </a:xfrm>
        </p:spPr>
        <p:txBody>
          <a:bodyPr/>
          <a:lstStyle>
            <a:lvl1pPr marL="0" indent="0">
              <a:buNone/>
              <a:defRPr sz="14600"/>
            </a:lvl1pPr>
            <a:lvl2pPr marL="2087941" indent="0">
              <a:buNone/>
              <a:defRPr sz="12800"/>
            </a:lvl2pPr>
            <a:lvl3pPr marL="4175882" indent="0">
              <a:buNone/>
              <a:defRPr sz="11000"/>
            </a:lvl3pPr>
            <a:lvl4pPr marL="6263823" indent="0">
              <a:buNone/>
              <a:defRPr sz="9100"/>
            </a:lvl4pPr>
            <a:lvl5pPr marL="8351764" indent="0">
              <a:buNone/>
              <a:defRPr sz="9100"/>
            </a:lvl5pPr>
            <a:lvl6pPr marL="10439705" indent="0">
              <a:buNone/>
              <a:defRPr sz="9100"/>
            </a:lvl6pPr>
            <a:lvl7pPr marL="12527646" indent="0">
              <a:buNone/>
              <a:defRPr sz="9100"/>
            </a:lvl7pPr>
            <a:lvl8pPr marL="14615587" indent="0">
              <a:buNone/>
              <a:defRPr sz="9100"/>
            </a:lvl8pPr>
            <a:lvl9pPr marL="16703528" indent="0">
              <a:buNone/>
              <a:defRPr sz="91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934154" y="33499893"/>
            <a:ext cx="18165128" cy="5023494"/>
          </a:xfrm>
        </p:spPr>
        <p:txBody>
          <a:bodyPr/>
          <a:lstStyle>
            <a:lvl1pPr marL="0" indent="0">
              <a:buNone/>
              <a:defRPr sz="6400"/>
            </a:lvl1pPr>
            <a:lvl2pPr marL="2087941" indent="0">
              <a:buNone/>
              <a:defRPr sz="5500"/>
            </a:lvl2pPr>
            <a:lvl3pPr marL="4175882" indent="0">
              <a:buNone/>
              <a:defRPr sz="4600"/>
            </a:lvl3pPr>
            <a:lvl4pPr marL="6263823" indent="0">
              <a:buNone/>
              <a:defRPr sz="4100"/>
            </a:lvl4pPr>
            <a:lvl5pPr marL="8351764" indent="0">
              <a:buNone/>
              <a:defRPr sz="4100"/>
            </a:lvl5pPr>
            <a:lvl6pPr marL="10439705" indent="0">
              <a:buNone/>
              <a:defRPr sz="4100"/>
            </a:lvl6pPr>
            <a:lvl7pPr marL="12527646" indent="0">
              <a:buNone/>
              <a:defRPr sz="4100"/>
            </a:lvl7pPr>
            <a:lvl8pPr marL="14615587" indent="0">
              <a:buNone/>
              <a:defRPr sz="4100"/>
            </a:lvl8pPr>
            <a:lvl9pPr marL="16703528" indent="0">
              <a:buNone/>
              <a:defRPr sz="41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53670-A456-4328-8ECB-486A040E576F}" type="datetimeFigureOut">
              <a:rPr lang="de-DE" smtClean="0"/>
              <a:pPr/>
              <a:t>26.04.2011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E2618-B0E0-49FD-AE6B-77C8440C4C1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513761" y="1714135"/>
            <a:ext cx="27247692" cy="7133961"/>
          </a:xfrm>
          <a:prstGeom prst="rect">
            <a:avLst/>
          </a:prstGeom>
        </p:spPr>
        <p:txBody>
          <a:bodyPr vert="horz" lIns="417588" tIns="208794" rIns="417588" bIns="208794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513761" y="9987548"/>
            <a:ext cx="27247692" cy="28248505"/>
          </a:xfrm>
          <a:prstGeom prst="rect">
            <a:avLst/>
          </a:prstGeom>
        </p:spPr>
        <p:txBody>
          <a:bodyPr vert="horz" lIns="417588" tIns="208794" rIns="417588" bIns="208794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513761" y="39672750"/>
            <a:ext cx="7064216" cy="2278904"/>
          </a:xfrm>
          <a:prstGeom prst="rect">
            <a:avLst/>
          </a:prstGeom>
        </p:spPr>
        <p:txBody>
          <a:bodyPr vert="horz" lIns="417588" tIns="208794" rIns="417588" bIns="208794" rtlCol="0" anchor="ctr"/>
          <a:lstStyle>
            <a:lvl1pPr algn="l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B53670-A456-4328-8ECB-486A040E576F}" type="datetimeFigureOut">
              <a:rPr lang="de-DE" smtClean="0"/>
              <a:pPr/>
              <a:t>26.04.2011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0344031" y="39672750"/>
            <a:ext cx="9587151" cy="2278904"/>
          </a:xfrm>
          <a:prstGeom prst="rect">
            <a:avLst/>
          </a:prstGeom>
        </p:spPr>
        <p:txBody>
          <a:bodyPr vert="horz" lIns="417588" tIns="208794" rIns="417588" bIns="208794" rtlCol="0" anchor="ctr"/>
          <a:lstStyle>
            <a:lvl1pPr algn="ct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21697236" y="39672750"/>
            <a:ext cx="7064216" cy="2278904"/>
          </a:xfrm>
          <a:prstGeom prst="rect">
            <a:avLst/>
          </a:prstGeom>
        </p:spPr>
        <p:txBody>
          <a:bodyPr vert="horz" lIns="417588" tIns="208794" rIns="417588" bIns="208794" rtlCol="0" anchor="ctr"/>
          <a:lstStyle>
            <a:lvl1pPr algn="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E2618-B0E0-49FD-AE6B-77C8440C4C19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087941" rtl="0" eaLnBrk="1" latinLnBrk="0" hangingPunct="1">
        <a:spcBef>
          <a:spcPct val="0"/>
        </a:spcBef>
        <a:buNone/>
        <a:defRPr sz="20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5956" indent="-1565956" algn="l" defTabSz="2087941" rtl="0" eaLnBrk="1" latinLnBrk="0" hangingPunct="1">
        <a:spcBef>
          <a:spcPct val="20000"/>
        </a:spcBef>
        <a:buFont typeface="Arial"/>
        <a:buChar char="•"/>
        <a:defRPr sz="14600" kern="1200">
          <a:solidFill>
            <a:schemeClr val="tx1"/>
          </a:solidFill>
          <a:latin typeface="+mn-lt"/>
          <a:ea typeface="+mn-ea"/>
          <a:cs typeface="+mn-cs"/>
        </a:defRPr>
      </a:lvl1pPr>
      <a:lvl2pPr marL="3392904" indent="-1304963" algn="l" defTabSz="2087941" rtl="0" eaLnBrk="1" latinLnBrk="0" hangingPunct="1">
        <a:spcBef>
          <a:spcPct val="20000"/>
        </a:spcBef>
        <a:buFont typeface="Arial"/>
        <a:buChar char="–"/>
        <a:defRPr sz="12800" kern="1200">
          <a:solidFill>
            <a:schemeClr val="tx1"/>
          </a:solidFill>
          <a:latin typeface="+mn-lt"/>
          <a:ea typeface="+mn-ea"/>
          <a:cs typeface="+mn-cs"/>
        </a:defRPr>
      </a:lvl2pPr>
      <a:lvl3pPr marL="5219852" indent="-1043970" algn="l" defTabSz="2087941" rtl="0" eaLnBrk="1" latinLnBrk="0" hangingPunct="1">
        <a:spcBef>
          <a:spcPct val="20000"/>
        </a:spcBef>
        <a:buFont typeface="Arial"/>
        <a:buChar char="•"/>
        <a:defRPr sz="11000" kern="1200">
          <a:solidFill>
            <a:schemeClr val="tx1"/>
          </a:solidFill>
          <a:latin typeface="+mn-lt"/>
          <a:ea typeface="+mn-ea"/>
          <a:cs typeface="+mn-cs"/>
        </a:defRPr>
      </a:lvl3pPr>
      <a:lvl4pPr marL="7307793" indent="-1043970" algn="l" defTabSz="2087941" rtl="0" eaLnBrk="1" latinLnBrk="0" hangingPunct="1">
        <a:spcBef>
          <a:spcPct val="20000"/>
        </a:spcBef>
        <a:buFont typeface="Arial"/>
        <a:buChar char="–"/>
        <a:defRPr sz="9100" kern="1200">
          <a:solidFill>
            <a:schemeClr val="tx1"/>
          </a:solidFill>
          <a:latin typeface="+mn-lt"/>
          <a:ea typeface="+mn-ea"/>
          <a:cs typeface="+mn-cs"/>
        </a:defRPr>
      </a:lvl4pPr>
      <a:lvl5pPr marL="9395734" indent="-1043970" algn="l" defTabSz="2087941" rtl="0" eaLnBrk="1" latinLnBrk="0" hangingPunct="1">
        <a:spcBef>
          <a:spcPct val="20000"/>
        </a:spcBef>
        <a:buFont typeface="Arial"/>
        <a:buChar char="»"/>
        <a:defRPr sz="9100" kern="1200">
          <a:solidFill>
            <a:schemeClr val="tx1"/>
          </a:solidFill>
          <a:latin typeface="+mn-lt"/>
          <a:ea typeface="+mn-ea"/>
          <a:cs typeface="+mn-cs"/>
        </a:defRPr>
      </a:lvl5pPr>
      <a:lvl6pPr marL="11483675" indent="-1043970" algn="l" defTabSz="2087941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71616" indent="-1043970" algn="l" defTabSz="2087941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59557" indent="-1043970" algn="l" defTabSz="2087941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7498" indent="-1043970" algn="l" defTabSz="2087941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208794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7941" algn="l" defTabSz="208794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5882" algn="l" defTabSz="208794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3823" algn="l" defTabSz="208794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1764" algn="l" defTabSz="208794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39705" algn="l" defTabSz="208794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7646" algn="l" defTabSz="208794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5587" algn="l" defTabSz="208794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3528" algn="l" defTabSz="208794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 7" descr="Leiste_A0_Portrait_LIFE_Worksho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0275213" cy="6479273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9793374" y="1600141"/>
            <a:ext cx="1692602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8600"/>
              </a:lnSpc>
            </a:pPr>
            <a:r>
              <a:rPr lang="de-DE" sz="7200" b="1" dirty="0" smtClean="0">
                <a:solidFill>
                  <a:schemeClr val="bg1"/>
                </a:solidFill>
                <a:latin typeface="Arial"/>
                <a:cs typeface="Arial"/>
              </a:rPr>
              <a:t>Title of </a:t>
            </a:r>
            <a:r>
              <a:rPr lang="de-DE" sz="7200" b="1" dirty="0" err="1" smtClean="0">
                <a:solidFill>
                  <a:schemeClr val="bg1"/>
                </a:solidFill>
                <a:latin typeface="Arial"/>
                <a:cs typeface="Arial"/>
              </a:rPr>
              <a:t>the</a:t>
            </a:r>
            <a:r>
              <a:rPr lang="de-DE" sz="7200" b="1" dirty="0" smtClean="0">
                <a:solidFill>
                  <a:schemeClr val="bg1"/>
                </a:solidFill>
                <a:latin typeface="Arial"/>
                <a:cs typeface="Arial"/>
              </a:rPr>
              <a:t> Poster</a:t>
            </a:r>
          </a:p>
          <a:p>
            <a:pPr>
              <a:lnSpc>
                <a:spcPts val="8600"/>
              </a:lnSpc>
            </a:pPr>
            <a:r>
              <a:rPr lang="de-DE" sz="7200" b="1" dirty="0" smtClean="0">
                <a:solidFill>
                  <a:schemeClr val="bg1"/>
                </a:solidFill>
                <a:latin typeface="Arial"/>
                <a:cs typeface="Arial"/>
              </a:rPr>
              <a:t>Second Line of </a:t>
            </a:r>
            <a:r>
              <a:rPr lang="de-DE" sz="7200" b="1" dirty="0" err="1" smtClean="0">
                <a:solidFill>
                  <a:schemeClr val="bg1"/>
                </a:solidFill>
                <a:latin typeface="Arial"/>
                <a:cs typeface="Arial"/>
              </a:rPr>
              <a:t>the</a:t>
            </a:r>
            <a:r>
              <a:rPr lang="de-DE" sz="7200" b="1" dirty="0" smtClean="0">
                <a:solidFill>
                  <a:schemeClr val="bg1"/>
                </a:solidFill>
                <a:latin typeface="Arial"/>
                <a:cs typeface="Arial"/>
              </a:rPr>
              <a:t> Title of </a:t>
            </a:r>
            <a:r>
              <a:rPr lang="de-DE" sz="7200" b="1" dirty="0" err="1" smtClean="0">
                <a:solidFill>
                  <a:schemeClr val="bg1"/>
                </a:solidFill>
                <a:latin typeface="Arial"/>
                <a:cs typeface="Arial"/>
              </a:rPr>
              <a:t>the</a:t>
            </a:r>
            <a:r>
              <a:rPr lang="de-DE" sz="7200" b="1" dirty="0" smtClean="0">
                <a:solidFill>
                  <a:schemeClr val="bg1"/>
                </a:solidFill>
                <a:latin typeface="Arial"/>
                <a:cs typeface="Arial"/>
              </a:rPr>
              <a:t> Poster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3875484" y="5436000"/>
            <a:ext cx="19389696" cy="6335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200"/>
              </a:lnSpc>
            </a:pPr>
            <a:r>
              <a:rPr lang="de-DE" sz="3600" b="1" dirty="0" smtClean="0">
                <a:solidFill>
                  <a:schemeClr val="bg1"/>
                </a:solidFill>
                <a:latin typeface="Arial"/>
                <a:cs typeface="Arial"/>
              </a:rPr>
              <a:t>Albert </a:t>
            </a:r>
            <a:r>
              <a:rPr lang="de-DE" sz="3600" b="1" dirty="0" err="1" smtClean="0">
                <a:solidFill>
                  <a:schemeClr val="bg1"/>
                </a:solidFill>
                <a:latin typeface="Arial"/>
                <a:cs typeface="Arial"/>
              </a:rPr>
              <a:t>Author</a:t>
            </a:r>
            <a:r>
              <a:rPr lang="de-DE" sz="3600" b="1" dirty="0" smtClean="0">
                <a:solidFill>
                  <a:schemeClr val="bg1"/>
                </a:solidFill>
                <a:latin typeface="Arial"/>
                <a:cs typeface="Arial"/>
              </a:rPr>
              <a:t>, Albert </a:t>
            </a:r>
            <a:r>
              <a:rPr lang="de-DE" sz="3600" b="1" dirty="0" err="1" smtClean="0">
                <a:solidFill>
                  <a:schemeClr val="bg1"/>
                </a:solidFill>
                <a:latin typeface="Arial"/>
                <a:cs typeface="Arial"/>
              </a:rPr>
              <a:t>Author</a:t>
            </a:r>
            <a:r>
              <a:rPr lang="de-DE" sz="3600" b="1" dirty="0" smtClean="0">
                <a:solidFill>
                  <a:schemeClr val="bg1"/>
                </a:solidFill>
                <a:latin typeface="Arial"/>
                <a:cs typeface="Arial"/>
              </a:rPr>
              <a:t>, Albert </a:t>
            </a:r>
            <a:r>
              <a:rPr lang="de-DE" sz="3600" b="1" dirty="0" err="1" smtClean="0">
                <a:solidFill>
                  <a:schemeClr val="bg1"/>
                </a:solidFill>
                <a:latin typeface="Arial"/>
                <a:cs typeface="Arial"/>
              </a:rPr>
              <a:t>Author</a:t>
            </a:r>
            <a:r>
              <a:rPr lang="de-DE" sz="3600" b="1" dirty="0" smtClean="0">
                <a:solidFill>
                  <a:schemeClr val="bg1"/>
                </a:solidFill>
                <a:latin typeface="Arial"/>
                <a:cs typeface="Arial"/>
              </a:rPr>
              <a:t>, Albert </a:t>
            </a:r>
            <a:r>
              <a:rPr lang="de-DE" sz="3600" b="1" dirty="0" err="1" smtClean="0">
                <a:solidFill>
                  <a:schemeClr val="bg1"/>
                </a:solidFill>
                <a:latin typeface="Arial"/>
                <a:cs typeface="Arial"/>
              </a:rPr>
              <a:t>Author</a:t>
            </a:r>
            <a:r>
              <a:rPr lang="de-DE" sz="3600" b="1" dirty="0" smtClean="0">
                <a:solidFill>
                  <a:schemeClr val="bg1"/>
                </a:solidFill>
                <a:latin typeface="Arial"/>
                <a:cs typeface="Arial"/>
              </a:rPr>
              <a:t>, Albert </a:t>
            </a:r>
            <a:r>
              <a:rPr lang="de-DE" sz="3600" b="1" dirty="0" err="1" smtClean="0">
                <a:solidFill>
                  <a:schemeClr val="bg1"/>
                </a:solidFill>
                <a:latin typeface="Arial"/>
                <a:cs typeface="Arial"/>
              </a:rPr>
              <a:t>Author</a:t>
            </a:r>
            <a:r>
              <a:rPr lang="de-DE" sz="3600" b="1" dirty="0" smtClean="0">
                <a:solidFill>
                  <a:schemeClr val="bg1"/>
                </a:solidFill>
                <a:latin typeface="Arial"/>
                <a:cs typeface="Arial"/>
              </a:rPr>
              <a:t>, Albert </a:t>
            </a:r>
            <a:r>
              <a:rPr lang="de-DE" sz="3600" b="1" dirty="0" err="1" smtClean="0">
                <a:solidFill>
                  <a:schemeClr val="bg1"/>
                </a:solidFill>
                <a:latin typeface="Arial"/>
                <a:cs typeface="Arial"/>
              </a:rPr>
              <a:t>Author</a:t>
            </a:r>
            <a:r>
              <a:rPr lang="de-DE" sz="3600" b="1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endParaRPr lang="de-DE" sz="36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1440000" y="7560000"/>
            <a:ext cx="13500000" cy="34942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de-DE" sz="3600" b="1" dirty="0">
                <a:latin typeface="Arial"/>
                <a:cs typeface="Arial"/>
              </a:rPr>
              <a:t>Headline</a:t>
            </a:r>
          </a:p>
          <a:p>
            <a:pPr>
              <a:lnSpc>
                <a:spcPts val="4000"/>
              </a:lnSpc>
            </a:pPr>
            <a:r>
              <a:rPr lang="de-DE" sz="3600" dirty="0" err="1">
                <a:latin typeface="Arial"/>
                <a:cs typeface="Arial"/>
              </a:rPr>
              <a:t>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acidunt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illaore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luptat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vendio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erostie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praessectem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quat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sisl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feuipit</a:t>
            </a:r>
            <a:r>
              <a:rPr lang="de-DE" sz="3600" dirty="0">
                <a:latin typeface="Arial"/>
                <a:cs typeface="Arial"/>
              </a:rPr>
              <a:t> ex </a:t>
            </a:r>
            <a:r>
              <a:rPr lang="de-DE" sz="3600" dirty="0" err="1">
                <a:latin typeface="Arial"/>
                <a:cs typeface="Arial"/>
              </a:rPr>
              <a:t>eum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tatueri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urerostisit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landrerit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suscin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iusci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dipsum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auguercilla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core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venim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aestrud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modigna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feugiamcon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hent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ulputem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ipit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alit</a:t>
            </a:r>
            <a:r>
              <a:rPr lang="de-DE" sz="3600" dirty="0">
                <a:latin typeface="Arial"/>
                <a:cs typeface="Arial"/>
              </a:rPr>
              <a:t> in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del </a:t>
            </a:r>
            <a:r>
              <a:rPr lang="de-DE" sz="3600" dirty="0" err="1">
                <a:latin typeface="Arial"/>
                <a:cs typeface="Arial"/>
              </a:rPr>
              <a:t>dipit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alit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wisl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ulputat</a:t>
            </a:r>
            <a:r>
              <a:rPr lang="de-DE" sz="3600" dirty="0">
                <a:latin typeface="Arial"/>
                <a:cs typeface="Arial"/>
              </a:rPr>
              <a:t>. </a:t>
            </a:r>
            <a:r>
              <a:rPr lang="de-DE" sz="3600" dirty="0" err="1">
                <a:latin typeface="Arial"/>
                <a:cs typeface="Arial"/>
              </a:rPr>
              <a:t>Volortie</a:t>
            </a:r>
            <a:r>
              <a:rPr lang="de-DE" sz="3600" dirty="0">
                <a:latin typeface="Arial"/>
                <a:cs typeface="Arial"/>
              </a:rPr>
              <a:t> min </a:t>
            </a:r>
            <a:r>
              <a:rPr lang="de-DE" sz="3600" dirty="0" err="1">
                <a:latin typeface="Arial"/>
                <a:cs typeface="Arial"/>
              </a:rPr>
              <a:t>verostrud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feugait</a:t>
            </a:r>
            <a:r>
              <a:rPr lang="de-DE" sz="3600" dirty="0">
                <a:latin typeface="Arial"/>
                <a:cs typeface="Arial"/>
              </a:rPr>
              <a:t> la ad tat </a:t>
            </a:r>
            <a:r>
              <a:rPr lang="de-DE" sz="3600" dirty="0" err="1">
                <a:latin typeface="Arial"/>
                <a:cs typeface="Arial"/>
              </a:rPr>
              <a:t>augiat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sequi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blam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init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veliquisis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nit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aci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consed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modipisit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incipsum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euguero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odigniam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elesto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od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prat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et, </a:t>
            </a:r>
            <a:r>
              <a:rPr lang="de-DE" sz="3600" dirty="0" err="1">
                <a:latin typeface="Arial"/>
                <a:cs typeface="Arial"/>
              </a:rPr>
              <a:t>conummy</a:t>
            </a:r>
            <a:r>
              <a:rPr lang="de-DE" sz="3600" dirty="0">
                <a:latin typeface="Arial"/>
                <a:cs typeface="Arial"/>
              </a:rPr>
              <a:t> non </a:t>
            </a:r>
            <a:r>
              <a:rPr lang="de-DE" sz="3600" dirty="0" err="1">
                <a:latin typeface="Arial"/>
                <a:cs typeface="Arial"/>
              </a:rPr>
              <a:t>utatum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exercidui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blam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con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henim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luptat</a:t>
            </a:r>
            <a:r>
              <a:rPr lang="de-DE" sz="3600" dirty="0">
                <a:latin typeface="Arial"/>
                <a:cs typeface="Arial"/>
              </a:rPr>
              <a:t>. </a:t>
            </a:r>
            <a:r>
              <a:rPr lang="de-DE" sz="3600" dirty="0" err="1">
                <a:latin typeface="Arial"/>
                <a:cs typeface="Arial"/>
              </a:rPr>
              <a:t>Ummodio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nsecte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faccum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aute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commy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num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voloreetum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dolortin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henisci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llamet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prat</a:t>
            </a:r>
            <a:r>
              <a:rPr lang="de-DE" sz="3600" dirty="0">
                <a:latin typeface="Arial"/>
                <a:cs typeface="Arial"/>
              </a:rPr>
              <a:t>.</a:t>
            </a:r>
          </a:p>
          <a:p>
            <a:pPr>
              <a:lnSpc>
                <a:spcPts val="4000"/>
              </a:lnSpc>
            </a:pPr>
            <a:r>
              <a:rPr lang="de-DE" sz="3600" dirty="0" err="1">
                <a:latin typeface="Arial"/>
                <a:cs typeface="Arial"/>
              </a:rPr>
              <a:t>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acidunt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illaore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luptat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vendio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erostie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praessectem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quat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sisl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feuipit</a:t>
            </a:r>
            <a:r>
              <a:rPr lang="de-DE" sz="3600" dirty="0">
                <a:latin typeface="Arial"/>
                <a:cs typeface="Arial"/>
              </a:rPr>
              <a:t> ex </a:t>
            </a:r>
            <a:r>
              <a:rPr lang="de-DE" sz="3600" dirty="0" err="1">
                <a:latin typeface="Arial"/>
                <a:cs typeface="Arial"/>
              </a:rPr>
              <a:t>eum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tatueri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urerostisit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landrerit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suscin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iusci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dipsum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auguercilla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core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venim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aestrud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modigna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feugiamcon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hent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ulputem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ipit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alit</a:t>
            </a:r>
            <a:r>
              <a:rPr lang="de-DE" sz="3600" dirty="0">
                <a:latin typeface="Arial"/>
                <a:cs typeface="Arial"/>
              </a:rPr>
              <a:t> in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del </a:t>
            </a:r>
            <a:r>
              <a:rPr lang="de-DE" sz="3600" dirty="0" err="1">
                <a:latin typeface="Arial"/>
                <a:cs typeface="Arial"/>
              </a:rPr>
              <a:t>dipit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alit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wisl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ulputat</a:t>
            </a:r>
            <a:r>
              <a:rPr lang="de-DE" sz="3600" dirty="0">
                <a:latin typeface="Arial"/>
                <a:cs typeface="Arial"/>
              </a:rPr>
              <a:t>. </a:t>
            </a:r>
            <a:r>
              <a:rPr lang="de-DE" sz="3600" dirty="0" err="1">
                <a:latin typeface="Arial"/>
                <a:cs typeface="Arial"/>
              </a:rPr>
              <a:t>Volortie</a:t>
            </a:r>
            <a:r>
              <a:rPr lang="de-DE" sz="3600" dirty="0">
                <a:latin typeface="Arial"/>
                <a:cs typeface="Arial"/>
              </a:rPr>
              <a:t> min </a:t>
            </a:r>
            <a:r>
              <a:rPr lang="de-DE" sz="3600" dirty="0" err="1">
                <a:latin typeface="Arial"/>
                <a:cs typeface="Arial"/>
              </a:rPr>
              <a:t>verostrud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feugait</a:t>
            </a:r>
            <a:r>
              <a:rPr lang="de-DE" sz="3600" dirty="0">
                <a:latin typeface="Arial"/>
                <a:cs typeface="Arial"/>
              </a:rPr>
              <a:t> la ad tat </a:t>
            </a:r>
            <a:r>
              <a:rPr lang="de-DE" sz="3600" dirty="0" err="1">
                <a:latin typeface="Arial"/>
                <a:cs typeface="Arial"/>
              </a:rPr>
              <a:t>augiat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sequi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blam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init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veliquisis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nit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aci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consed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modipisit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incipsum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euguero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odigniam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elesto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od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prat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et, </a:t>
            </a:r>
            <a:r>
              <a:rPr lang="de-DE" sz="3600" dirty="0" err="1">
                <a:latin typeface="Arial"/>
                <a:cs typeface="Arial"/>
              </a:rPr>
              <a:t>conummy</a:t>
            </a:r>
            <a:r>
              <a:rPr lang="de-DE" sz="3600" dirty="0">
                <a:latin typeface="Arial"/>
                <a:cs typeface="Arial"/>
              </a:rPr>
              <a:t> non </a:t>
            </a:r>
            <a:r>
              <a:rPr lang="de-DE" sz="3600" dirty="0" err="1">
                <a:latin typeface="Arial"/>
                <a:cs typeface="Arial"/>
              </a:rPr>
              <a:t>utatum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exercidui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blam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con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henim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luptat</a:t>
            </a:r>
            <a:r>
              <a:rPr lang="de-DE" sz="3600" dirty="0">
                <a:latin typeface="Arial"/>
                <a:cs typeface="Arial"/>
              </a:rPr>
              <a:t>. </a:t>
            </a:r>
            <a:r>
              <a:rPr lang="de-DE" sz="3600" dirty="0" err="1">
                <a:latin typeface="Arial"/>
                <a:cs typeface="Arial"/>
              </a:rPr>
              <a:t>Ummodio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nsecte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faccum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aute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commy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num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voloreetum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dolortin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henisci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llamet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prat</a:t>
            </a:r>
            <a:r>
              <a:rPr lang="de-DE" sz="3600" dirty="0">
                <a:latin typeface="Arial"/>
                <a:cs typeface="Arial"/>
              </a:rPr>
              <a:t>.</a:t>
            </a:r>
          </a:p>
          <a:p>
            <a:pPr>
              <a:lnSpc>
                <a:spcPts val="4000"/>
              </a:lnSpc>
            </a:pPr>
            <a:r>
              <a:rPr lang="de-DE" sz="3600" dirty="0" err="1">
                <a:latin typeface="Arial"/>
                <a:cs typeface="Arial"/>
              </a:rPr>
              <a:t>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acidunt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illaore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luptat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vendio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erostie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praessectem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quat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sisl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feuipit</a:t>
            </a:r>
            <a:r>
              <a:rPr lang="de-DE" sz="3600" dirty="0">
                <a:latin typeface="Arial"/>
                <a:cs typeface="Arial"/>
              </a:rPr>
              <a:t> ex </a:t>
            </a:r>
            <a:r>
              <a:rPr lang="de-DE" sz="3600" dirty="0" err="1">
                <a:latin typeface="Arial"/>
                <a:cs typeface="Arial"/>
              </a:rPr>
              <a:t>eum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tatueri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urerostisit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landrerit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suscin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iusci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dipsum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auguercilla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core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venim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aestrud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modigna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feugiamcon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hent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ulputem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ipit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alit</a:t>
            </a:r>
            <a:r>
              <a:rPr lang="de-DE" sz="3600" dirty="0">
                <a:latin typeface="Arial"/>
                <a:cs typeface="Arial"/>
              </a:rPr>
              <a:t> in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del </a:t>
            </a:r>
            <a:r>
              <a:rPr lang="de-DE" sz="3600" dirty="0" err="1">
                <a:latin typeface="Arial"/>
                <a:cs typeface="Arial"/>
              </a:rPr>
              <a:t>dipit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alit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wisl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ulputat</a:t>
            </a:r>
            <a:r>
              <a:rPr lang="de-DE" sz="3600" dirty="0">
                <a:latin typeface="Arial"/>
                <a:cs typeface="Arial"/>
              </a:rPr>
              <a:t>. </a:t>
            </a:r>
            <a:r>
              <a:rPr lang="de-DE" sz="3600" dirty="0" err="1">
                <a:latin typeface="Arial"/>
                <a:cs typeface="Arial"/>
              </a:rPr>
              <a:t>Volortie</a:t>
            </a:r>
            <a:r>
              <a:rPr lang="de-DE" sz="3600" dirty="0">
                <a:latin typeface="Arial"/>
                <a:cs typeface="Arial"/>
              </a:rPr>
              <a:t> min </a:t>
            </a:r>
            <a:r>
              <a:rPr lang="de-DE" sz="3600" dirty="0" err="1">
                <a:latin typeface="Arial"/>
                <a:cs typeface="Arial"/>
              </a:rPr>
              <a:t>verostrud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feugait</a:t>
            </a:r>
            <a:r>
              <a:rPr lang="de-DE" sz="3600" dirty="0">
                <a:latin typeface="Arial"/>
                <a:cs typeface="Arial"/>
              </a:rPr>
              <a:t> la ad tat </a:t>
            </a:r>
            <a:r>
              <a:rPr lang="de-DE" sz="3600" dirty="0" err="1">
                <a:latin typeface="Arial"/>
                <a:cs typeface="Arial"/>
              </a:rPr>
              <a:t>augiat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sequi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blam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init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veliquisis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nit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aci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consed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modipisit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incipsum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euguero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odigniam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elesto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od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prat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et, </a:t>
            </a:r>
            <a:r>
              <a:rPr lang="de-DE" sz="3600" dirty="0" err="1">
                <a:latin typeface="Arial"/>
                <a:cs typeface="Arial"/>
              </a:rPr>
              <a:t>conummy</a:t>
            </a:r>
            <a:r>
              <a:rPr lang="de-DE" sz="3600" dirty="0">
                <a:latin typeface="Arial"/>
                <a:cs typeface="Arial"/>
              </a:rPr>
              <a:t> non </a:t>
            </a:r>
            <a:r>
              <a:rPr lang="de-DE" sz="3600" dirty="0" err="1">
                <a:latin typeface="Arial"/>
                <a:cs typeface="Arial"/>
              </a:rPr>
              <a:t>utatum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exercidui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blam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con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henim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luptat</a:t>
            </a:r>
            <a:r>
              <a:rPr lang="de-DE" sz="3600" dirty="0">
                <a:latin typeface="Arial"/>
                <a:cs typeface="Arial"/>
              </a:rPr>
              <a:t>. </a:t>
            </a:r>
          </a:p>
          <a:p>
            <a:pPr>
              <a:lnSpc>
                <a:spcPts val="4000"/>
              </a:lnSpc>
            </a:pPr>
            <a:endParaRPr lang="de-DE" sz="3600" dirty="0">
              <a:latin typeface="Arial"/>
              <a:cs typeface="Arial"/>
            </a:endParaRPr>
          </a:p>
          <a:p>
            <a:pPr>
              <a:lnSpc>
                <a:spcPts val="4000"/>
              </a:lnSpc>
            </a:pPr>
            <a:r>
              <a:rPr lang="de-DE" sz="3600" b="1" dirty="0">
                <a:latin typeface="Arial"/>
                <a:cs typeface="Arial"/>
              </a:rPr>
              <a:t>Headline</a:t>
            </a:r>
          </a:p>
          <a:p>
            <a:pPr>
              <a:lnSpc>
                <a:spcPts val="4000"/>
              </a:lnSpc>
            </a:pPr>
            <a:r>
              <a:rPr lang="de-DE" sz="3600" dirty="0" err="1">
                <a:latin typeface="Arial"/>
                <a:cs typeface="Arial"/>
              </a:rPr>
              <a:t>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acidunt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illaore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luptat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vendio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erostie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praessectem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quat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sisl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feuipit</a:t>
            </a:r>
            <a:r>
              <a:rPr lang="de-DE" sz="3600" dirty="0">
                <a:latin typeface="Arial"/>
                <a:cs typeface="Arial"/>
              </a:rPr>
              <a:t> ex </a:t>
            </a:r>
            <a:r>
              <a:rPr lang="de-DE" sz="3600" dirty="0" err="1">
                <a:latin typeface="Arial"/>
                <a:cs typeface="Arial"/>
              </a:rPr>
              <a:t>eum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tatueri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urerostisit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landrerit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suscin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iusci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dipsum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auguercilla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core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venim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aestrud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modigna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feugiamcon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hent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ulputem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ipit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alit</a:t>
            </a:r>
            <a:r>
              <a:rPr lang="de-DE" sz="3600" dirty="0">
                <a:latin typeface="Arial"/>
                <a:cs typeface="Arial"/>
              </a:rPr>
              <a:t> in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del </a:t>
            </a:r>
            <a:r>
              <a:rPr lang="de-DE" sz="3600" dirty="0" err="1">
                <a:latin typeface="Arial"/>
                <a:cs typeface="Arial"/>
              </a:rPr>
              <a:t>dipit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alit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wisl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ulputat</a:t>
            </a:r>
            <a:r>
              <a:rPr lang="de-DE" sz="3600" dirty="0">
                <a:latin typeface="Arial"/>
                <a:cs typeface="Arial"/>
              </a:rPr>
              <a:t>. </a:t>
            </a:r>
            <a:r>
              <a:rPr lang="de-DE" sz="3600" dirty="0" err="1">
                <a:latin typeface="Arial"/>
                <a:cs typeface="Arial"/>
              </a:rPr>
              <a:t>Volortie</a:t>
            </a:r>
            <a:r>
              <a:rPr lang="de-DE" sz="3600" dirty="0">
                <a:latin typeface="Arial"/>
                <a:cs typeface="Arial"/>
              </a:rPr>
              <a:t> min </a:t>
            </a:r>
            <a:r>
              <a:rPr lang="de-DE" sz="3600" dirty="0" err="1">
                <a:latin typeface="Arial"/>
                <a:cs typeface="Arial"/>
              </a:rPr>
              <a:t>verostrud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feugait</a:t>
            </a:r>
            <a:r>
              <a:rPr lang="de-DE" sz="3600" dirty="0">
                <a:latin typeface="Arial"/>
                <a:cs typeface="Arial"/>
              </a:rPr>
              <a:t> la ad tat </a:t>
            </a:r>
            <a:r>
              <a:rPr lang="de-DE" sz="3600" dirty="0" err="1">
                <a:latin typeface="Arial"/>
                <a:cs typeface="Arial"/>
              </a:rPr>
              <a:t>augiat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sequi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blam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init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veliquisis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nit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aci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consed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modipisit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incipsum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euguero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odigniam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elesto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od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prat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et, </a:t>
            </a:r>
            <a:r>
              <a:rPr lang="de-DE" sz="3600" dirty="0" err="1">
                <a:latin typeface="Arial"/>
                <a:cs typeface="Arial"/>
              </a:rPr>
              <a:t>conummy</a:t>
            </a:r>
            <a:r>
              <a:rPr lang="de-DE" sz="3600" dirty="0">
                <a:latin typeface="Arial"/>
                <a:cs typeface="Arial"/>
              </a:rPr>
              <a:t> non </a:t>
            </a:r>
            <a:r>
              <a:rPr lang="de-DE" sz="3600" dirty="0" err="1">
                <a:latin typeface="Arial"/>
                <a:cs typeface="Arial"/>
              </a:rPr>
              <a:t>utatum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exercidui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blam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con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henim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luptat</a:t>
            </a:r>
            <a:r>
              <a:rPr lang="de-DE" sz="3600" dirty="0">
                <a:latin typeface="Arial"/>
                <a:cs typeface="Arial"/>
              </a:rPr>
              <a:t>. </a:t>
            </a:r>
            <a:r>
              <a:rPr lang="de-DE" sz="3600" dirty="0" err="1">
                <a:latin typeface="Arial"/>
                <a:cs typeface="Arial"/>
              </a:rPr>
              <a:t>Ummodio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nsecte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faccum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aute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commy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num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voloreetum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dolortin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henisci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llamet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prat</a:t>
            </a:r>
            <a:r>
              <a:rPr lang="de-DE" sz="3600" dirty="0">
                <a:latin typeface="Arial"/>
                <a:cs typeface="Arial"/>
              </a:rPr>
              <a:t>.</a:t>
            </a:r>
          </a:p>
          <a:p>
            <a:pPr>
              <a:lnSpc>
                <a:spcPts val="4000"/>
              </a:lnSpc>
            </a:pPr>
            <a:r>
              <a:rPr lang="de-DE" sz="3600" dirty="0" err="1">
                <a:latin typeface="Arial"/>
                <a:cs typeface="Arial"/>
              </a:rPr>
              <a:t>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acidunt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illaore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luptat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vendio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erostie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praessectem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quat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sisl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feuipit</a:t>
            </a:r>
            <a:r>
              <a:rPr lang="de-DE" sz="3600" dirty="0">
                <a:latin typeface="Arial"/>
                <a:cs typeface="Arial"/>
              </a:rPr>
              <a:t> ex </a:t>
            </a:r>
            <a:r>
              <a:rPr lang="de-DE" sz="3600" dirty="0" err="1">
                <a:latin typeface="Arial"/>
                <a:cs typeface="Arial"/>
              </a:rPr>
              <a:t>eum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tatueri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urerostisit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landrerit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suscin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iusci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dipsum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auguercilla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core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venim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aestrud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modigna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feugiamcon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hent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ulputem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ipit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alit</a:t>
            </a:r>
            <a:r>
              <a:rPr lang="de-DE" sz="3600" dirty="0">
                <a:latin typeface="Arial"/>
                <a:cs typeface="Arial"/>
              </a:rPr>
              <a:t> in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del </a:t>
            </a:r>
            <a:r>
              <a:rPr lang="de-DE" sz="3600" dirty="0" err="1">
                <a:latin typeface="Arial"/>
                <a:cs typeface="Arial"/>
              </a:rPr>
              <a:t>dipit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alit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wisl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ulputat</a:t>
            </a:r>
            <a:r>
              <a:rPr lang="de-DE" sz="3600" dirty="0">
                <a:latin typeface="Arial"/>
                <a:cs typeface="Arial"/>
              </a:rPr>
              <a:t>. </a:t>
            </a:r>
            <a:r>
              <a:rPr lang="de-DE" sz="3600" dirty="0" err="1">
                <a:latin typeface="Arial"/>
                <a:cs typeface="Arial"/>
              </a:rPr>
              <a:t>Volortie</a:t>
            </a:r>
            <a:r>
              <a:rPr lang="de-DE" sz="3600" dirty="0">
                <a:latin typeface="Arial"/>
                <a:cs typeface="Arial"/>
              </a:rPr>
              <a:t> min </a:t>
            </a:r>
            <a:r>
              <a:rPr lang="de-DE" sz="3600" dirty="0" err="1">
                <a:latin typeface="Arial"/>
                <a:cs typeface="Arial"/>
              </a:rPr>
              <a:t>verostrud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feugait</a:t>
            </a:r>
            <a:r>
              <a:rPr lang="de-DE" sz="3600" dirty="0">
                <a:latin typeface="Arial"/>
                <a:cs typeface="Arial"/>
              </a:rPr>
              <a:t> la ad tat </a:t>
            </a:r>
            <a:r>
              <a:rPr lang="de-DE" sz="3600" dirty="0" err="1">
                <a:latin typeface="Arial"/>
                <a:cs typeface="Arial"/>
              </a:rPr>
              <a:t>augiat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sequi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blam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init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veliquisis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nit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aci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consed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modipisit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incipsum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euguero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odigniam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elesto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od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prat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et, </a:t>
            </a:r>
            <a:r>
              <a:rPr lang="de-DE" sz="3600" dirty="0" err="1">
                <a:latin typeface="Arial"/>
                <a:cs typeface="Arial"/>
              </a:rPr>
              <a:t>conummy</a:t>
            </a:r>
            <a:r>
              <a:rPr lang="de-DE" sz="3600" dirty="0">
                <a:latin typeface="Arial"/>
                <a:cs typeface="Arial"/>
              </a:rPr>
              <a:t> non </a:t>
            </a:r>
            <a:r>
              <a:rPr lang="de-DE" sz="3600" dirty="0" err="1">
                <a:latin typeface="Arial"/>
                <a:cs typeface="Arial"/>
              </a:rPr>
              <a:t>utatum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exercidui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blam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con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henim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luptat</a:t>
            </a:r>
            <a:r>
              <a:rPr lang="de-DE" sz="3600" dirty="0">
                <a:latin typeface="Arial"/>
                <a:cs typeface="Arial"/>
              </a:rPr>
              <a:t>. </a:t>
            </a:r>
            <a:r>
              <a:rPr lang="de-DE" sz="3600" dirty="0" err="1">
                <a:latin typeface="Arial"/>
                <a:cs typeface="Arial"/>
              </a:rPr>
              <a:t>Ummodio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nsecte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faccum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aute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commy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num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voloreetum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dolortin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henisci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llamet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prat</a:t>
            </a:r>
            <a:r>
              <a:rPr lang="de-DE" sz="3600" dirty="0">
                <a:latin typeface="Arial"/>
                <a:cs typeface="Arial"/>
              </a:rPr>
              <a:t>.</a:t>
            </a:r>
          </a:p>
          <a:p>
            <a:pPr>
              <a:lnSpc>
                <a:spcPts val="4000"/>
              </a:lnSpc>
            </a:pPr>
            <a:r>
              <a:rPr lang="de-DE" sz="3600" dirty="0" err="1">
                <a:latin typeface="Arial"/>
                <a:cs typeface="Arial"/>
              </a:rPr>
              <a:t>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acidunt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illaore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luptat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vendio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erostie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praessectem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quat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sisl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feuipit</a:t>
            </a:r>
            <a:r>
              <a:rPr lang="de-DE" sz="3600" dirty="0">
                <a:latin typeface="Arial"/>
                <a:cs typeface="Arial"/>
              </a:rPr>
              <a:t> ex </a:t>
            </a:r>
            <a:r>
              <a:rPr lang="de-DE" sz="3600" dirty="0" err="1">
                <a:latin typeface="Arial"/>
                <a:cs typeface="Arial"/>
              </a:rPr>
              <a:t>eum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tatueri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urerostisit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landrerit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suscin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iusci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dipsum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auguercilla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core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venim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aestrud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modigna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feugiamcon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hent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ulputem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ipit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alit</a:t>
            </a:r>
            <a:r>
              <a:rPr lang="de-DE" sz="3600" dirty="0">
                <a:latin typeface="Arial"/>
                <a:cs typeface="Arial"/>
              </a:rPr>
              <a:t> in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del </a:t>
            </a:r>
            <a:r>
              <a:rPr lang="de-DE" sz="3600" dirty="0" err="1">
                <a:latin typeface="Arial"/>
                <a:cs typeface="Arial"/>
              </a:rPr>
              <a:t>dipit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alit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wisl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ulputat</a:t>
            </a:r>
            <a:r>
              <a:rPr lang="de-DE" sz="3600" dirty="0">
                <a:latin typeface="Arial"/>
                <a:cs typeface="Arial"/>
              </a:rPr>
              <a:t>. </a:t>
            </a:r>
            <a:r>
              <a:rPr lang="de-DE" sz="3600" dirty="0" err="1">
                <a:latin typeface="Arial"/>
                <a:cs typeface="Arial"/>
              </a:rPr>
              <a:t>Volortie</a:t>
            </a:r>
            <a:r>
              <a:rPr lang="de-DE" sz="3600" dirty="0">
                <a:latin typeface="Arial"/>
                <a:cs typeface="Arial"/>
              </a:rPr>
              <a:t> min </a:t>
            </a:r>
            <a:r>
              <a:rPr lang="de-DE" sz="3600" dirty="0" err="1">
                <a:latin typeface="Arial"/>
                <a:cs typeface="Arial"/>
              </a:rPr>
              <a:t>verostrud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feugait</a:t>
            </a:r>
            <a:r>
              <a:rPr lang="de-DE" sz="3600" dirty="0">
                <a:latin typeface="Arial"/>
                <a:cs typeface="Arial"/>
              </a:rPr>
              <a:t> la ad tat </a:t>
            </a:r>
            <a:r>
              <a:rPr lang="de-DE" sz="3600" dirty="0" err="1">
                <a:latin typeface="Arial"/>
                <a:cs typeface="Arial"/>
              </a:rPr>
              <a:t>augiat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sequi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blam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init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veliquisis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nit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aci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consed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modipisit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incipsum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euguero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odigniam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elesto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od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prat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et, </a:t>
            </a:r>
            <a:r>
              <a:rPr lang="de-DE" sz="3600" dirty="0" err="1">
                <a:latin typeface="Arial"/>
                <a:cs typeface="Arial"/>
              </a:rPr>
              <a:t>conummy</a:t>
            </a:r>
            <a:r>
              <a:rPr lang="de-DE" sz="3600" dirty="0">
                <a:latin typeface="Arial"/>
                <a:cs typeface="Arial"/>
              </a:rPr>
              <a:t> non </a:t>
            </a:r>
            <a:r>
              <a:rPr lang="de-DE" sz="3600" dirty="0" err="1">
                <a:latin typeface="Arial"/>
                <a:cs typeface="Arial"/>
              </a:rPr>
              <a:t>utatum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exercidui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blam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con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henim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luptat</a:t>
            </a:r>
            <a:r>
              <a:rPr lang="de-DE" sz="3600" dirty="0">
                <a:latin typeface="Arial"/>
                <a:cs typeface="Arial"/>
              </a:rPr>
              <a:t>. </a:t>
            </a:r>
          </a:p>
          <a:p>
            <a:pPr>
              <a:lnSpc>
                <a:spcPts val="4000"/>
              </a:lnSpc>
            </a:pPr>
            <a:endParaRPr lang="de-DE" sz="3600" dirty="0">
              <a:latin typeface="Arial"/>
              <a:cs typeface="Arial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15336000" y="7596000"/>
            <a:ext cx="13500000" cy="34942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de-DE" sz="3600" b="1" dirty="0">
                <a:latin typeface="Arial"/>
                <a:cs typeface="Arial"/>
              </a:rPr>
              <a:t>Headline</a:t>
            </a:r>
          </a:p>
          <a:p>
            <a:pPr>
              <a:lnSpc>
                <a:spcPts val="4000"/>
              </a:lnSpc>
            </a:pPr>
            <a:r>
              <a:rPr lang="de-DE" sz="3600" dirty="0" err="1">
                <a:latin typeface="Arial"/>
                <a:cs typeface="Arial"/>
              </a:rPr>
              <a:t>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acidunt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illaore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luptat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vendio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erostie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praessectem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quat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sisl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feuipit</a:t>
            </a:r>
            <a:r>
              <a:rPr lang="de-DE" sz="3600" dirty="0">
                <a:latin typeface="Arial"/>
                <a:cs typeface="Arial"/>
              </a:rPr>
              <a:t> ex </a:t>
            </a:r>
            <a:r>
              <a:rPr lang="de-DE" sz="3600" dirty="0" err="1">
                <a:latin typeface="Arial"/>
                <a:cs typeface="Arial"/>
              </a:rPr>
              <a:t>eum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tatueri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urerostisit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landrerit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suscin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iusci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dipsum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auguercilla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core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venim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aestrud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modigna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feugiamcon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hent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ulputem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ipit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alit</a:t>
            </a:r>
            <a:r>
              <a:rPr lang="de-DE" sz="3600" dirty="0">
                <a:latin typeface="Arial"/>
                <a:cs typeface="Arial"/>
              </a:rPr>
              <a:t> in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del </a:t>
            </a:r>
            <a:r>
              <a:rPr lang="de-DE" sz="3600" dirty="0" err="1">
                <a:latin typeface="Arial"/>
                <a:cs typeface="Arial"/>
              </a:rPr>
              <a:t>dipit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alit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wisl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ulputat</a:t>
            </a:r>
            <a:r>
              <a:rPr lang="de-DE" sz="3600" dirty="0">
                <a:latin typeface="Arial"/>
                <a:cs typeface="Arial"/>
              </a:rPr>
              <a:t>. </a:t>
            </a:r>
            <a:r>
              <a:rPr lang="de-DE" sz="3600" dirty="0" err="1">
                <a:latin typeface="Arial"/>
                <a:cs typeface="Arial"/>
              </a:rPr>
              <a:t>Volortie</a:t>
            </a:r>
            <a:r>
              <a:rPr lang="de-DE" sz="3600" dirty="0">
                <a:latin typeface="Arial"/>
                <a:cs typeface="Arial"/>
              </a:rPr>
              <a:t> min </a:t>
            </a:r>
            <a:r>
              <a:rPr lang="de-DE" sz="3600" dirty="0" err="1">
                <a:latin typeface="Arial"/>
                <a:cs typeface="Arial"/>
              </a:rPr>
              <a:t>verostrud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feugait</a:t>
            </a:r>
            <a:r>
              <a:rPr lang="de-DE" sz="3600" dirty="0">
                <a:latin typeface="Arial"/>
                <a:cs typeface="Arial"/>
              </a:rPr>
              <a:t> la ad tat </a:t>
            </a:r>
            <a:r>
              <a:rPr lang="de-DE" sz="3600" dirty="0" err="1">
                <a:latin typeface="Arial"/>
                <a:cs typeface="Arial"/>
              </a:rPr>
              <a:t>augiat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sequi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blam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init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veliquisis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nit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aci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consed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modipisit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incipsum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euguero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odigniam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elesto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od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prat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et, </a:t>
            </a:r>
            <a:r>
              <a:rPr lang="de-DE" sz="3600" dirty="0" err="1">
                <a:latin typeface="Arial"/>
                <a:cs typeface="Arial"/>
              </a:rPr>
              <a:t>conummy</a:t>
            </a:r>
            <a:r>
              <a:rPr lang="de-DE" sz="3600" dirty="0">
                <a:latin typeface="Arial"/>
                <a:cs typeface="Arial"/>
              </a:rPr>
              <a:t> non </a:t>
            </a:r>
            <a:r>
              <a:rPr lang="de-DE" sz="3600" dirty="0" err="1">
                <a:latin typeface="Arial"/>
                <a:cs typeface="Arial"/>
              </a:rPr>
              <a:t>utatum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exercidui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blam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con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henim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luptat</a:t>
            </a:r>
            <a:r>
              <a:rPr lang="de-DE" sz="3600" dirty="0">
                <a:latin typeface="Arial"/>
                <a:cs typeface="Arial"/>
              </a:rPr>
              <a:t>. </a:t>
            </a:r>
            <a:r>
              <a:rPr lang="de-DE" sz="3600" dirty="0" err="1">
                <a:latin typeface="Arial"/>
                <a:cs typeface="Arial"/>
              </a:rPr>
              <a:t>Ummodio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nsecte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faccum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aute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commy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num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voloreetum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dolortin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henisci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llamet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prat</a:t>
            </a:r>
            <a:r>
              <a:rPr lang="de-DE" sz="3600" dirty="0">
                <a:latin typeface="Arial"/>
                <a:cs typeface="Arial"/>
              </a:rPr>
              <a:t>.</a:t>
            </a:r>
          </a:p>
          <a:p>
            <a:pPr>
              <a:lnSpc>
                <a:spcPts val="4000"/>
              </a:lnSpc>
            </a:pPr>
            <a:r>
              <a:rPr lang="de-DE" sz="3600" dirty="0" err="1">
                <a:latin typeface="Arial"/>
                <a:cs typeface="Arial"/>
              </a:rPr>
              <a:t>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acidunt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illaore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luptat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vendio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erostie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praessectem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quat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sisl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feuipit</a:t>
            </a:r>
            <a:r>
              <a:rPr lang="de-DE" sz="3600" dirty="0">
                <a:latin typeface="Arial"/>
                <a:cs typeface="Arial"/>
              </a:rPr>
              <a:t> ex </a:t>
            </a:r>
            <a:r>
              <a:rPr lang="de-DE" sz="3600" dirty="0" err="1">
                <a:latin typeface="Arial"/>
                <a:cs typeface="Arial"/>
              </a:rPr>
              <a:t>eum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tatueri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urerostisit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landrerit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suscin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iusci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dipsum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auguercilla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core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venim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aestrud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modigna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feugiamcon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hent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ulputem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ipit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alit</a:t>
            </a:r>
            <a:r>
              <a:rPr lang="de-DE" sz="3600" dirty="0">
                <a:latin typeface="Arial"/>
                <a:cs typeface="Arial"/>
              </a:rPr>
              <a:t> in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del </a:t>
            </a:r>
            <a:r>
              <a:rPr lang="de-DE" sz="3600" dirty="0" err="1">
                <a:latin typeface="Arial"/>
                <a:cs typeface="Arial"/>
              </a:rPr>
              <a:t>dipit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alit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wisl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ulputat</a:t>
            </a:r>
            <a:r>
              <a:rPr lang="de-DE" sz="3600" dirty="0">
                <a:latin typeface="Arial"/>
                <a:cs typeface="Arial"/>
              </a:rPr>
              <a:t>. </a:t>
            </a:r>
            <a:r>
              <a:rPr lang="de-DE" sz="3600" dirty="0" err="1">
                <a:latin typeface="Arial"/>
                <a:cs typeface="Arial"/>
              </a:rPr>
              <a:t>Volortie</a:t>
            </a:r>
            <a:r>
              <a:rPr lang="de-DE" sz="3600" dirty="0">
                <a:latin typeface="Arial"/>
                <a:cs typeface="Arial"/>
              </a:rPr>
              <a:t> min </a:t>
            </a:r>
            <a:r>
              <a:rPr lang="de-DE" sz="3600" dirty="0" err="1">
                <a:latin typeface="Arial"/>
                <a:cs typeface="Arial"/>
              </a:rPr>
              <a:t>verostrud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feugait</a:t>
            </a:r>
            <a:r>
              <a:rPr lang="de-DE" sz="3600" dirty="0">
                <a:latin typeface="Arial"/>
                <a:cs typeface="Arial"/>
              </a:rPr>
              <a:t> la ad tat </a:t>
            </a:r>
            <a:r>
              <a:rPr lang="de-DE" sz="3600" dirty="0" err="1">
                <a:latin typeface="Arial"/>
                <a:cs typeface="Arial"/>
              </a:rPr>
              <a:t>augiat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sequi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blam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init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veliquisis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nit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aci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consed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modipisit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incipsum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euguero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odigniam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elesto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od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prat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et, </a:t>
            </a:r>
            <a:r>
              <a:rPr lang="de-DE" sz="3600" dirty="0" err="1">
                <a:latin typeface="Arial"/>
                <a:cs typeface="Arial"/>
              </a:rPr>
              <a:t>conummy</a:t>
            </a:r>
            <a:r>
              <a:rPr lang="de-DE" sz="3600" dirty="0">
                <a:latin typeface="Arial"/>
                <a:cs typeface="Arial"/>
              </a:rPr>
              <a:t> non </a:t>
            </a:r>
            <a:r>
              <a:rPr lang="de-DE" sz="3600" dirty="0" err="1">
                <a:latin typeface="Arial"/>
                <a:cs typeface="Arial"/>
              </a:rPr>
              <a:t>utatum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exercidui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blam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con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henim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luptat</a:t>
            </a:r>
            <a:r>
              <a:rPr lang="de-DE" sz="3600" dirty="0">
                <a:latin typeface="Arial"/>
                <a:cs typeface="Arial"/>
              </a:rPr>
              <a:t>. </a:t>
            </a:r>
            <a:r>
              <a:rPr lang="de-DE" sz="3600" dirty="0" err="1">
                <a:latin typeface="Arial"/>
                <a:cs typeface="Arial"/>
              </a:rPr>
              <a:t>Ummodio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nsecte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faccum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aute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commy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num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voloreetum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dolortin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henisci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llamet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prat</a:t>
            </a:r>
            <a:r>
              <a:rPr lang="de-DE" sz="3600" dirty="0">
                <a:latin typeface="Arial"/>
                <a:cs typeface="Arial"/>
              </a:rPr>
              <a:t>.</a:t>
            </a:r>
          </a:p>
          <a:p>
            <a:pPr>
              <a:lnSpc>
                <a:spcPts val="4000"/>
              </a:lnSpc>
            </a:pPr>
            <a:r>
              <a:rPr lang="de-DE" sz="3600" dirty="0" err="1">
                <a:latin typeface="Arial"/>
                <a:cs typeface="Arial"/>
              </a:rPr>
              <a:t>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acidunt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illaore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luptat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vendio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erostie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praessectem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quat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sisl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feuipit</a:t>
            </a:r>
            <a:r>
              <a:rPr lang="de-DE" sz="3600" dirty="0">
                <a:latin typeface="Arial"/>
                <a:cs typeface="Arial"/>
              </a:rPr>
              <a:t> ex </a:t>
            </a:r>
            <a:r>
              <a:rPr lang="de-DE" sz="3600" dirty="0" err="1">
                <a:latin typeface="Arial"/>
                <a:cs typeface="Arial"/>
              </a:rPr>
              <a:t>eum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tatueri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urerostisit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landrerit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suscin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iusci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dipsum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auguercilla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core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venim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aestrud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modigna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feugiamcon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hent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ulputem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ipit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alit</a:t>
            </a:r>
            <a:r>
              <a:rPr lang="de-DE" sz="3600" dirty="0">
                <a:latin typeface="Arial"/>
                <a:cs typeface="Arial"/>
              </a:rPr>
              <a:t> in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del </a:t>
            </a:r>
            <a:r>
              <a:rPr lang="de-DE" sz="3600" dirty="0" err="1">
                <a:latin typeface="Arial"/>
                <a:cs typeface="Arial"/>
              </a:rPr>
              <a:t>dipit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alit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wisl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ulputat</a:t>
            </a:r>
            <a:r>
              <a:rPr lang="de-DE" sz="3600" dirty="0">
                <a:latin typeface="Arial"/>
                <a:cs typeface="Arial"/>
              </a:rPr>
              <a:t>. </a:t>
            </a:r>
            <a:r>
              <a:rPr lang="de-DE" sz="3600" dirty="0" err="1">
                <a:latin typeface="Arial"/>
                <a:cs typeface="Arial"/>
              </a:rPr>
              <a:t>Volortie</a:t>
            </a:r>
            <a:r>
              <a:rPr lang="de-DE" sz="3600" dirty="0">
                <a:latin typeface="Arial"/>
                <a:cs typeface="Arial"/>
              </a:rPr>
              <a:t> min </a:t>
            </a:r>
            <a:r>
              <a:rPr lang="de-DE" sz="3600" dirty="0" err="1">
                <a:latin typeface="Arial"/>
                <a:cs typeface="Arial"/>
              </a:rPr>
              <a:t>verostrud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feugait</a:t>
            </a:r>
            <a:r>
              <a:rPr lang="de-DE" sz="3600" dirty="0">
                <a:latin typeface="Arial"/>
                <a:cs typeface="Arial"/>
              </a:rPr>
              <a:t> la ad tat </a:t>
            </a:r>
            <a:r>
              <a:rPr lang="de-DE" sz="3600" dirty="0" err="1">
                <a:latin typeface="Arial"/>
                <a:cs typeface="Arial"/>
              </a:rPr>
              <a:t>augiat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sequi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blam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init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veliquisis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nit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aci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consed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modipisit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incipsum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euguero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odigniam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elesto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od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prat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et, </a:t>
            </a:r>
            <a:r>
              <a:rPr lang="de-DE" sz="3600" dirty="0" err="1">
                <a:latin typeface="Arial"/>
                <a:cs typeface="Arial"/>
              </a:rPr>
              <a:t>conummy</a:t>
            </a:r>
            <a:r>
              <a:rPr lang="de-DE" sz="3600" dirty="0">
                <a:latin typeface="Arial"/>
                <a:cs typeface="Arial"/>
              </a:rPr>
              <a:t> non </a:t>
            </a:r>
            <a:r>
              <a:rPr lang="de-DE" sz="3600" dirty="0" err="1">
                <a:latin typeface="Arial"/>
                <a:cs typeface="Arial"/>
              </a:rPr>
              <a:t>utatum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exercidui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blam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con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henim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luptat</a:t>
            </a:r>
            <a:r>
              <a:rPr lang="de-DE" sz="3600" dirty="0">
                <a:latin typeface="Arial"/>
                <a:cs typeface="Arial"/>
              </a:rPr>
              <a:t>. </a:t>
            </a:r>
          </a:p>
          <a:p>
            <a:pPr>
              <a:lnSpc>
                <a:spcPts val="4000"/>
              </a:lnSpc>
            </a:pPr>
            <a:endParaRPr lang="de-DE" sz="3600" dirty="0">
              <a:latin typeface="Arial"/>
              <a:cs typeface="Arial"/>
            </a:endParaRPr>
          </a:p>
          <a:p>
            <a:pPr>
              <a:lnSpc>
                <a:spcPts val="4000"/>
              </a:lnSpc>
            </a:pPr>
            <a:r>
              <a:rPr lang="de-DE" sz="3600" b="1" dirty="0">
                <a:latin typeface="Arial"/>
                <a:cs typeface="Arial"/>
              </a:rPr>
              <a:t>Headline</a:t>
            </a:r>
          </a:p>
          <a:p>
            <a:pPr>
              <a:lnSpc>
                <a:spcPts val="4000"/>
              </a:lnSpc>
            </a:pPr>
            <a:r>
              <a:rPr lang="de-DE" sz="3600" dirty="0" err="1">
                <a:latin typeface="Arial"/>
                <a:cs typeface="Arial"/>
              </a:rPr>
              <a:t>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acidunt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illaore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luptat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vendio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erostie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praessectem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quat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sisl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feuipit</a:t>
            </a:r>
            <a:r>
              <a:rPr lang="de-DE" sz="3600" dirty="0">
                <a:latin typeface="Arial"/>
                <a:cs typeface="Arial"/>
              </a:rPr>
              <a:t> ex </a:t>
            </a:r>
            <a:r>
              <a:rPr lang="de-DE" sz="3600" dirty="0" err="1">
                <a:latin typeface="Arial"/>
                <a:cs typeface="Arial"/>
              </a:rPr>
              <a:t>eum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tatueri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urerostisit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landrerit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suscin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iusci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dipsum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auguercilla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core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venim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aestrud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modigna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feugiamcon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hent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ulputem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ipit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alit</a:t>
            </a:r>
            <a:r>
              <a:rPr lang="de-DE" sz="3600" dirty="0">
                <a:latin typeface="Arial"/>
                <a:cs typeface="Arial"/>
              </a:rPr>
              <a:t> in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del </a:t>
            </a:r>
            <a:r>
              <a:rPr lang="de-DE" sz="3600" dirty="0" err="1">
                <a:latin typeface="Arial"/>
                <a:cs typeface="Arial"/>
              </a:rPr>
              <a:t>dipit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alit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wisl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ulputat</a:t>
            </a:r>
            <a:r>
              <a:rPr lang="de-DE" sz="3600" dirty="0">
                <a:latin typeface="Arial"/>
                <a:cs typeface="Arial"/>
              </a:rPr>
              <a:t>. </a:t>
            </a:r>
            <a:r>
              <a:rPr lang="de-DE" sz="3600" dirty="0" err="1">
                <a:latin typeface="Arial"/>
                <a:cs typeface="Arial"/>
              </a:rPr>
              <a:t>Volortie</a:t>
            </a:r>
            <a:r>
              <a:rPr lang="de-DE" sz="3600" dirty="0">
                <a:latin typeface="Arial"/>
                <a:cs typeface="Arial"/>
              </a:rPr>
              <a:t> min </a:t>
            </a:r>
            <a:r>
              <a:rPr lang="de-DE" sz="3600" dirty="0" err="1">
                <a:latin typeface="Arial"/>
                <a:cs typeface="Arial"/>
              </a:rPr>
              <a:t>verostrud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feugait</a:t>
            </a:r>
            <a:r>
              <a:rPr lang="de-DE" sz="3600" dirty="0">
                <a:latin typeface="Arial"/>
                <a:cs typeface="Arial"/>
              </a:rPr>
              <a:t> la ad tat </a:t>
            </a:r>
            <a:r>
              <a:rPr lang="de-DE" sz="3600" dirty="0" err="1">
                <a:latin typeface="Arial"/>
                <a:cs typeface="Arial"/>
              </a:rPr>
              <a:t>augiat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sequi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blam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init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veliquisis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nit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aci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consed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modipisit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incipsum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euguero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odigniam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elesto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od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prat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et, </a:t>
            </a:r>
            <a:r>
              <a:rPr lang="de-DE" sz="3600" dirty="0" err="1">
                <a:latin typeface="Arial"/>
                <a:cs typeface="Arial"/>
              </a:rPr>
              <a:t>conummy</a:t>
            </a:r>
            <a:r>
              <a:rPr lang="de-DE" sz="3600" dirty="0">
                <a:latin typeface="Arial"/>
                <a:cs typeface="Arial"/>
              </a:rPr>
              <a:t> non </a:t>
            </a:r>
            <a:r>
              <a:rPr lang="de-DE" sz="3600" dirty="0" err="1">
                <a:latin typeface="Arial"/>
                <a:cs typeface="Arial"/>
              </a:rPr>
              <a:t>utatum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exercidui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blam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con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henim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luptat</a:t>
            </a:r>
            <a:r>
              <a:rPr lang="de-DE" sz="3600" dirty="0">
                <a:latin typeface="Arial"/>
                <a:cs typeface="Arial"/>
              </a:rPr>
              <a:t>. </a:t>
            </a:r>
            <a:r>
              <a:rPr lang="de-DE" sz="3600" dirty="0" err="1">
                <a:latin typeface="Arial"/>
                <a:cs typeface="Arial"/>
              </a:rPr>
              <a:t>Ummodio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nsecte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faccum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aute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commy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num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voloreetum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dolortin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henisci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llamet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prat</a:t>
            </a:r>
            <a:r>
              <a:rPr lang="de-DE" sz="3600" dirty="0">
                <a:latin typeface="Arial"/>
                <a:cs typeface="Arial"/>
              </a:rPr>
              <a:t>.</a:t>
            </a:r>
          </a:p>
          <a:p>
            <a:pPr>
              <a:lnSpc>
                <a:spcPts val="4000"/>
              </a:lnSpc>
            </a:pPr>
            <a:r>
              <a:rPr lang="de-DE" sz="3600" dirty="0" err="1">
                <a:latin typeface="Arial"/>
                <a:cs typeface="Arial"/>
              </a:rPr>
              <a:t>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acidunt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illaore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luptat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vendio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erostie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praessectem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quat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sisl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feuipit</a:t>
            </a:r>
            <a:r>
              <a:rPr lang="de-DE" sz="3600" dirty="0">
                <a:latin typeface="Arial"/>
                <a:cs typeface="Arial"/>
              </a:rPr>
              <a:t> ex </a:t>
            </a:r>
            <a:r>
              <a:rPr lang="de-DE" sz="3600" dirty="0" err="1">
                <a:latin typeface="Arial"/>
                <a:cs typeface="Arial"/>
              </a:rPr>
              <a:t>eum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tatueri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urerostisit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landrerit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suscin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iusci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dipsum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auguercilla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core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venim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aestrud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modigna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feugiamcon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hent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ulputem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ipit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alit</a:t>
            </a:r>
            <a:r>
              <a:rPr lang="de-DE" sz="3600" dirty="0">
                <a:latin typeface="Arial"/>
                <a:cs typeface="Arial"/>
              </a:rPr>
              <a:t> in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del </a:t>
            </a:r>
            <a:r>
              <a:rPr lang="de-DE" sz="3600" dirty="0" err="1">
                <a:latin typeface="Arial"/>
                <a:cs typeface="Arial"/>
              </a:rPr>
              <a:t>dipit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alit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wisl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ulputat</a:t>
            </a:r>
            <a:r>
              <a:rPr lang="de-DE" sz="3600" dirty="0">
                <a:latin typeface="Arial"/>
                <a:cs typeface="Arial"/>
              </a:rPr>
              <a:t>. </a:t>
            </a:r>
            <a:r>
              <a:rPr lang="de-DE" sz="3600" dirty="0" err="1">
                <a:latin typeface="Arial"/>
                <a:cs typeface="Arial"/>
              </a:rPr>
              <a:t>Volortie</a:t>
            </a:r>
            <a:r>
              <a:rPr lang="de-DE" sz="3600" dirty="0">
                <a:latin typeface="Arial"/>
                <a:cs typeface="Arial"/>
              </a:rPr>
              <a:t> min </a:t>
            </a:r>
            <a:r>
              <a:rPr lang="de-DE" sz="3600" dirty="0" err="1">
                <a:latin typeface="Arial"/>
                <a:cs typeface="Arial"/>
              </a:rPr>
              <a:t>verostrud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feugait</a:t>
            </a:r>
            <a:r>
              <a:rPr lang="de-DE" sz="3600" dirty="0">
                <a:latin typeface="Arial"/>
                <a:cs typeface="Arial"/>
              </a:rPr>
              <a:t> la ad tat </a:t>
            </a:r>
            <a:r>
              <a:rPr lang="de-DE" sz="3600" dirty="0" err="1">
                <a:latin typeface="Arial"/>
                <a:cs typeface="Arial"/>
              </a:rPr>
              <a:t>augiat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sequi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blam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init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veliquisis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nit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aci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consed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modipisit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incipsum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euguero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odigniam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elesto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od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prat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et, </a:t>
            </a:r>
            <a:r>
              <a:rPr lang="de-DE" sz="3600" dirty="0" err="1">
                <a:latin typeface="Arial"/>
                <a:cs typeface="Arial"/>
              </a:rPr>
              <a:t>conummy</a:t>
            </a:r>
            <a:r>
              <a:rPr lang="de-DE" sz="3600" dirty="0">
                <a:latin typeface="Arial"/>
                <a:cs typeface="Arial"/>
              </a:rPr>
              <a:t> non </a:t>
            </a:r>
            <a:r>
              <a:rPr lang="de-DE" sz="3600" dirty="0" err="1">
                <a:latin typeface="Arial"/>
                <a:cs typeface="Arial"/>
              </a:rPr>
              <a:t>utatum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exercidui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blam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con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henim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luptat</a:t>
            </a:r>
            <a:r>
              <a:rPr lang="de-DE" sz="3600" dirty="0">
                <a:latin typeface="Arial"/>
                <a:cs typeface="Arial"/>
              </a:rPr>
              <a:t>. </a:t>
            </a:r>
            <a:r>
              <a:rPr lang="de-DE" sz="3600" dirty="0" err="1">
                <a:latin typeface="Arial"/>
                <a:cs typeface="Arial"/>
              </a:rPr>
              <a:t>Ummodio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nsecte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faccum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aute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commy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num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voloreetum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dolortin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henisci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llamet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prat</a:t>
            </a:r>
            <a:r>
              <a:rPr lang="de-DE" sz="3600" dirty="0">
                <a:latin typeface="Arial"/>
                <a:cs typeface="Arial"/>
              </a:rPr>
              <a:t>.</a:t>
            </a:r>
          </a:p>
          <a:p>
            <a:pPr>
              <a:lnSpc>
                <a:spcPts val="4000"/>
              </a:lnSpc>
            </a:pPr>
            <a:r>
              <a:rPr lang="de-DE" sz="3600" dirty="0" err="1">
                <a:latin typeface="Arial"/>
                <a:cs typeface="Arial"/>
              </a:rPr>
              <a:t>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acidunt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illaore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luptat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vendio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erostie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praessectem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quat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sisl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feuipit</a:t>
            </a:r>
            <a:r>
              <a:rPr lang="de-DE" sz="3600" dirty="0">
                <a:latin typeface="Arial"/>
                <a:cs typeface="Arial"/>
              </a:rPr>
              <a:t> ex </a:t>
            </a:r>
            <a:r>
              <a:rPr lang="de-DE" sz="3600" dirty="0" err="1">
                <a:latin typeface="Arial"/>
                <a:cs typeface="Arial"/>
              </a:rPr>
              <a:t>eum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tatueri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urerostisit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landrerit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suscin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iusci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dipsum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auguercilla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core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venim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aestrud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modigna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feugiamcon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hent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ulputem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ipit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alit</a:t>
            </a:r>
            <a:r>
              <a:rPr lang="de-DE" sz="3600" dirty="0">
                <a:latin typeface="Arial"/>
                <a:cs typeface="Arial"/>
              </a:rPr>
              <a:t> in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del </a:t>
            </a:r>
            <a:r>
              <a:rPr lang="de-DE" sz="3600" dirty="0" err="1">
                <a:latin typeface="Arial"/>
                <a:cs typeface="Arial"/>
              </a:rPr>
              <a:t>dipit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alit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wisl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ulputat</a:t>
            </a:r>
            <a:r>
              <a:rPr lang="de-DE" sz="3600" dirty="0">
                <a:latin typeface="Arial"/>
                <a:cs typeface="Arial"/>
              </a:rPr>
              <a:t>. </a:t>
            </a:r>
            <a:r>
              <a:rPr lang="de-DE" sz="3600" dirty="0" err="1">
                <a:latin typeface="Arial"/>
                <a:cs typeface="Arial"/>
              </a:rPr>
              <a:t>Volortie</a:t>
            </a:r>
            <a:r>
              <a:rPr lang="de-DE" sz="3600" dirty="0">
                <a:latin typeface="Arial"/>
                <a:cs typeface="Arial"/>
              </a:rPr>
              <a:t> min </a:t>
            </a:r>
            <a:r>
              <a:rPr lang="de-DE" sz="3600" dirty="0" err="1">
                <a:latin typeface="Arial"/>
                <a:cs typeface="Arial"/>
              </a:rPr>
              <a:t>verostrud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feugait</a:t>
            </a:r>
            <a:r>
              <a:rPr lang="de-DE" sz="3600" dirty="0">
                <a:latin typeface="Arial"/>
                <a:cs typeface="Arial"/>
              </a:rPr>
              <a:t> la ad tat </a:t>
            </a:r>
            <a:r>
              <a:rPr lang="de-DE" sz="3600" dirty="0" err="1">
                <a:latin typeface="Arial"/>
                <a:cs typeface="Arial"/>
              </a:rPr>
              <a:t>augiat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sequi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blam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init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veliquisis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nit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aci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consed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modipisit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incipsum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euguero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odigniam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elesto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od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prat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et, </a:t>
            </a:r>
            <a:r>
              <a:rPr lang="de-DE" sz="3600" dirty="0" err="1">
                <a:latin typeface="Arial"/>
                <a:cs typeface="Arial"/>
              </a:rPr>
              <a:t>conummy</a:t>
            </a:r>
            <a:r>
              <a:rPr lang="de-DE" sz="3600" dirty="0">
                <a:latin typeface="Arial"/>
                <a:cs typeface="Arial"/>
              </a:rPr>
              <a:t> non </a:t>
            </a:r>
            <a:r>
              <a:rPr lang="de-DE" sz="3600" dirty="0" err="1">
                <a:latin typeface="Arial"/>
                <a:cs typeface="Arial"/>
              </a:rPr>
              <a:t>utatum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exercidui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blam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con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henim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luptat</a:t>
            </a:r>
            <a:r>
              <a:rPr lang="de-DE" sz="3600">
                <a:latin typeface="Arial"/>
                <a:cs typeface="Arial"/>
              </a:rPr>
              <a:t>. </a:t>
            </a:r>
          </a:p>
          <a:p>
            <a:pPr>
              <a:lnSpc>
                <a:spcPts val="4000"/>
              </a:lnSpc>
            </a:pPr>
            <a:endParaRPr lang="de-DE" sz="36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1381</Words>
  <Application>Microsoft Macintosh PowerPoint</Application>
  <PresentationFormat>Benutzerdefiniert</PresentationFormat>
  <Paragraphs>21</Paragraphs>
  <Slides>1</Slides>
  <Notes>0</Notes>
  <HiddenSlides>0</HiddenSlides>
  <MMClips>0</MMClips>
  <ScaleCrop>false</ScaleCrop>
  <HeadingPairs>
    <vt:vector size="4" baseType="variant">
      <vt:variant>
        <vt:lpstr>Entwurfsvorlage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Office-Design</vt:lpstr>
      <vt:lpstr>Folie 1</vt:lpstr>
    </vt:vector>
  </TitlesOfParts>
  <Company>mpib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Juergen Rossbach</dc:creator>
  <cp:lastModifiedBy>Delius</cp:lastModifiedBy>
  <cp:revision>13</cp:revision>
  <dcterms:created xsi:type="dcterms:W3CDTF">2011-04-26T08:58:28Z</dcterms:created>
  <dcterms:modified xsi:type="dcterms:W3CDTF">2011-04-26T08:59:53Z</dcterms:modified>
</cp:coreProperties>
</file>